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m4a" ContentType="audio/mp4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4" r:id="rId1"/>
  </p:sldMasterIdLst>
  <p:notesMasterIdLst>
    <p:notesMasterId r:id="rId11"/>
  </p:notesMasterIdLst>
  <p:sldIdLst>
    <p:sldId id="268" r:id="rId2"/>
    <p:sldId id="267" r:id="rId3"/>
    <p:sldId id="266" r:id="rId4"/>
    <p:sldId id="262" r:id="rId5"/>
    <p:sldId id="269" r:id="rId6"/>
    <p:sldId id="272" r:id="rId7"/>
    <p:sldId id="273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6"/>
    <p:restoredTop sz="94656"/>
  </p:normalViewPr>
  <p:slideViewPr>
    <p:cSldViewPr snapToGrid="0" snapToObjects="1">
      <p:cViewPr varScale="1">
        <p:scale>
          <a:sx n="53" d="100"/>
          <a:sy n="53" d="100"/>
        </p:scale>
        <p:origin x="176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DAF3F-58D8-BC49-AEE3-FC8AE909FB43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32FC44-79F9-594F-ADF2-356D224E0AA4}">
      <dgm:prSet/>
      <dgm:spPr/>
      <dgm:t>
        <a:bodyPr/>
        <a:lstStyle/>
        <a:p>
          <a:pPr rtl="0"/>
          <a:r>
            <a:rPr lang="en-US" dirty="0" smtClean="0"/>
            <a:t>Five Dimensions</a:t>
          </a:r>
          <a:endParaRPr lang="en-US" dirty="0"/>
        </a:p>
      </dgm:t>
    </dgm:pt>
    <dgm:pt modelId="{B060AB6C-D215-124D-82C0-6F7C02B72B2F}" type="parTrans" cxnId="{EAFC7863-51C7-B148-B64A-1FA9C57D6A2E}">
      <dgm:prSet/>
      <dgm:spPr/>
      <dgm:t>
        <a:bodyPr/>
        <a:lstStyle/>
        <a:p>
          <a:endParaRPr lang="en-US"/>
        </a:p>
      </dgm:t>
    </dgm:pt>
    <dgm:pt modelId="{C21AC8A6-2EF0-D84F-B39E-A70DADFC2444}" type="sibTrans" cxnId="{EAFC7863-51C7-B148-B64A-1FA9C57D6A2E}">
      <dgm:prSet/>
      <dgm:spPr/>
      <dgm:t>
        <a:bodyPr/>
        <a:lstStyle/>
        <a:p>
          <a:endParaRPr lang="en-US"/>
        </a:p>
      </dgm:t>
    </dgm:pt>
    <dgm:pt modelId="{7EEC1BCA-E3B2-C54C-89AF-93ACB0AB8105}">
      <dgm:prSet/>
      <dgm:spPr/>
      <dgm:t>
        <a:bodyPr/>
        <a:lstStyle/>
        <a:p>
          <a:pPr rtl="0"/>
          <a:r>
            <a:rPr lang="en-US" dirty="0" smtClean="0"/>
            <a:t>Physical</a:t>
          </a:r>
          <a:endParaRPr lang="en-US" dirty="0"/>
        </a:p>
      </dgm:t>
    </dgm:pt>
    <dgm:pt modelId="{0F25809C-74A5-CB40-A2BF-9FB018B3CFB7}" type="parTrans" cxnId="{1D87735C-ED45-C344-A973-737078071E06}">
      <dgm:prSet/>
      <dgm:spPr/>
      <dgm:t>
        <a:bodyPr/>
        <a:lstStyle/>
        <a:p>
          <a:endParaRPr lang="en-US"/>
        </a:p>
      </dgm:t>
    </dgm:pt>
    <dgm:pt modelId="{89317B2E-9411-0D42-8175-21C04A2F5D8A}" type="sibTrans" cxnId="{1D87735C-ED45-C344-A973-737078071E06}">
      <dgm:prSet/>
      <dgm:spPr/>
      <dgm:t>
        <a:bodyPr/>
        <a:lstStyle/>
        <a:p>
          <a:endParaRPr lang="en-US"/>
        </a:p>
      </dgm:t>
    </dgm:pt>
    <dgm:pt modelId="{4B1774CE-E284-3146-84B6-D71E5045FE7C}">
      <dgm:prSet/>
      <dgm:spPr/>
      <dgm:t>
        <a:bodyPr/>
        <a:lstStyle/>
        <a:p>
          <a:pPr rtl="0"/>
          <a:r>
            <a:rPr lang="en-US" dirty="0" smtClean="0"/>
            <a:t>Developmental</a:t>
          </a:r>
          <a:endParaRPr lang="en-US" dirty="0"/>
        </a:p>
      </dgm:t>
    </dgm:pt>
    <dgm:pt modelId="{B78403E5-6BA1-2947-8AFF-F282FE1DF7E9}" type="parTrans" cxnId="{E4CF75FB-D7B7-2642-9B28-D1E1EB6A17C2}">
      <dgm:prSet/>
      <dgm:spPr/>
      <dgm:t>
        <a:bodyPr/>
        <a:lstStyle/>
        <a:p>
          <a:endParaRPr lang="en-US"/>
        </a:p>
      </dgm:t>
    </dgm:pt>
    <dgm:pt modelId="{390742B3-897D-3E4E-9B8A-84198C072E9F}" type="sibTrans" cxnId="{E4CF75FB-D7B7-2642-9B28-D1E1EB6A17C2}">
      <dgm:prSet/>
      <dgm:spPr/>
      <dgm:t>
        <a:bodyPr/>
        <a:lstStyle/>
        <a:p>
          <a:endParaRPr lang="en-US"/>
        </a:p>
      </dgm:t>
    </dgm:pt>
    <dgm:pt modelId="{2519312F-9760-B247-A7DD-3B057EDA8797}">
      <dgm:prSet/>
      <dgm:spPr/>
      <dgm:t>
        <a:bodyPr/>
        <a:lstStyle/>
        <a:p>
          <a:pPr rtl="0"/>
          <a:r>
            <a:rPr lang="en-US" dirty="0" smtClean="0"/>
            <a:t>Cultural</a:t>
          </a:r>
          <a:endParaRPr lang="en-US" dirty="0"/>
        </a:p>
      </dgm:t>
    </dgm:pt>
    <dgm:pt modelId="{9460F1EE-1AD0-9144-816A-E54CBD96655B}" type="parTrans" cxnId="{DFA7C4E8-B82D-BC44-B019-0A6E4CFDBD2A}">
      <dgm:prSet/>
      <dgm:spPr/>
      <dgm:t>
        <a:bodyPr/>
        <a:lstStyle/>
        <a:p>
          <a:endParaRPr lang="en-US"/>
        </a:p>
      </dgm:t>
    </dgm:pt>
    <dgm:pt modelId="{BCC2F286-8CF6-E544-AE3D-2E7343CF2184}" type="sibTrans" cxnId="{DFA7C4E8-B82D-BC44-B019-0A6E4CFDBD2A}">
      <dgm:prSet/>
      <dgm:spPr/>
      <dgm:t>
        <a:bodyPr/>
        <a:lstStyle/>
        <a:p>
          <a:endParaRPr lang="en-US"/>
        </a:p>
      </dgm:t>
    </dgm:pt>
    <dgm:pt modelId="{43B0FE55-16C4-3F40-A2A6-BD85820503D8}">
      <dgm:prSet/>
      <dgm:spPr/>
      <dgm:t>
        <a:bodyPr/>
        <a:lstStyle/>
        <a:p>
          <a:pPr rtl="0"/>
          <a:r>
            <a:rPr lang="en-US" dirty="0" smtClean="0"/>
            <a:t>Psychosocial</a:t>
          </a:r>
          <a:endParaRPr lang="en-US" dirty="0"/>
        </a:p>
      </dgm:t>
    </dgm:pt>
    <dgm:pt modelId="{1A3E36D1-2175-0D4E-B243-EF3ECAE6E44A}" type="parTrans" cxnId="{72E56772-9695-2C4D-9E87-60D1FFFAAFE2}">
      <dgm:prSet/>
      <dgm:spPr/>
      <dgm:t>
        <a:bodyPr/>
        <a:lstStyle/>
        <a:p>
          <a:endParaRPr lang="en-US"/>
        </a:p>
      </dgm:t>
    </dgm:pt>
    <dgm:pt modelId="{50D8C34A-A0E6-6149-A6D3-0E8410BFA228}" type="sibTrans" cxnId="{72E56772-9695-2C4D-9E87-60D1FFFAAFE2}">
      <dgm:prSet/>
      <dgm:spPr/>
      <dgm:t>
        <a:bodyPr/>
        <a:lstStyle/>
        <a:p>
          <a:endParaRPr lang="en-US"/>
        </a:p>
      </dgm:t>
    </dgm:pt>
    <dgm:pt modelId="{141944E9-A2EC-0A4A-B256-5B38F6906832}">
      <dgm:prSet/>
      <dgm:spPr/>
      <dgm:t>
        <a:bodyPr/>
        <a:lstStyle/>
        <a:p>
          <a:pPr rtl="0"/>
          <a:r>
            <a:rPr lang="en-US" dirty="0" smtClean="0"/>
            <a:t>Spiritual</a:t>
          </a:r>
          <a:endParaRPr lang="en-US" dirty="0"/>
        </a:p>
      </dgm:t>
    </dgm:pt>
    <dgm:pt modelId="{D23EA6A8-E7B2-F542-BD9F-CB7BCD90EB15}" type="parTrans" cxnId="{425C7258-E8C1-FB45-A409-6D99DE9AFB16}">
      <dgm:prSet/>
      <dgm:spPr/>
      <dgm:t>
        <a:bodyPr/>
        <a:lstStyle/>
        <a:p>
          <a:endParaRPr lang="en-US"/>
        </a:p>
      </dgm:t>
    </dgm:pt>
    <dgm:pt modelId="{1DE1A3FF-8D74-0245-B207-025BC864441F}" type="sibTrans" cxnId="{425C7258-E8C1-FB45-A409-6D99DE9AFB16}">
      <dgm:prSet/>
      <dgm:spPr/>
      <dgm:t>
        <a:bodyPr/>
        <a:lstStyle/>
        <a:p>
          <a:endParaRPr lang="en-US"/>
        </a:p>
      </dgm:t>
    </dgm:pt>
    <dgm:pt modelId="{270243F9-08EA-8448-90C1-E39A3E59CB98}">
      <dgm:prSet/>
      <dgm:spPr/>
      <dgm:t>
        <a:bodyPr/>
        <a:lstStyle/>
        <a:p>
          <a:pPr rtl="0"/>
          <a:endParaRPr lang="en-US" dirty="0"/>
        </a:p>
      </dgm:t>
    </dgm:pt>
    <dgm:pt modelId="{290290ED-B5ED-2D49-9B4F-6F07E45B5FE6}" type="parTrans" cxnId="{C5544DAE-91AB-F346-9854-C68FCB29A70B}">
      <dgm:prSet/>
      <dgm:spPr/>
      <dgm:t>
        <a:bodyPr/>
        <a:lstStyle/>
        <a:p>
          <a:endParaRPr lang="en-US"/>
        </a:p>
      </dgm:t>
    </dgm:pt>
    <dgm:pt modelId="{D8CA6A5B-37BC-6446-A83A-03BF267F9F17}" type="sibTrans" cxnId="{C5544DAE-91AB-F346-9854-C68FCB29A70B}">
      <dgm:prSet/>
      <dgm:spPr/>
      <dgm:t>
        <a:bodyPr/>
        <a:lstStyle/>
        <a:p>
          <a:endParaRPr lang="en-US"/>
        </a:p>
      </dgm:t>
    </dgm:pt>
    <dgm:pt modelId="{A78BF700-2102-2045-8127-CECBB802426E}" type="pres">
      <dgm:prSet presAssocID="{60BDAF3F-58D8-BC49-AEE3-FC8AE909FB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2B509-4874-834D-99F6-E9D9320470FA}" type="pres">
      <dgm:prSet presAssocID="{0232FC44-79F9-594F-ADF2-356D224E0AA4}" presName="centerShape" presStyleLbl="node0" presStyleIdx="0" presStyleCnt="1"/>
      <dgm:spPr/>
      <dgm:t>
        <a:bodyPr/>
        <a:lstStyle/>
        <a:p>
          <a:endParaRPr lang="en-US"/>
        </a:p>
      </dgm:t>
    </dgm:pt>
    <dgm:pt modelId="{F2208546-097F-324B-925B-4EAE62B57A40}" type="pres">
      <dgm:prSet presAssocID="{7EEC1BCA-E3B2-C54C-89AF-93ACB0AB81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C9010-C06D-A448-9C5C-8A0112EAA12B}" type="pres">
      <dgm:prSet presAssocID="{7EEC1BCA-E3B2-C54C-89AF-93ACB0AB8105}" presName="dummy" presStyleCnt="0"/>
      <dgm:spPr/>
    </dgm:pt>
    <dgm:pt modelId="{A8003751-F63D-124F-91DB-ED02A4687E16}" type="pres">
      <dgm:prSet presAssocID="{89317B2E-9411-0D42-8175-21C04A2F5D8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7A60006-5448-B24E-978B-726FB6659287}" type="pres">
      <dgm:prSet presAssocID="{4B1774CE-E284-3146-84B6-D71E5045FE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6C5FA-19A2-024F-8871-8116EAF95201}" type="pres">
      <dgm:prSet presAssocID="{4B1774CE-E284-3146-84B6-D71E5045FE7C}" presName="dummy" presStyleCnt="0"/>
      <dgm:spPr/>
    </dgm:pt>
    <dgm:pt modelId="{26F2292B-1382-434D-A6E9-589E46C2A2D5}" type="pres">
      <dgm:prSet presAssocID="{390742B3-897D-3E4E-9B8A-84198C072E9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78AEF5F-5F69-8749-8927-2B4C0110D5C4}" type="pres">
      <dgm:prSet presAssocID="{2519312F-9760-B247-A7DD-3B057EDA87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0EFA5-3899-564E-9BED-E3F5FBB4F4AB}" type="pres">
      <dgm:prSet presAssocID="{2519312F-9760-B247-A7DD-3B057EDA8797}" presName="dummy" presStyleCnt="0"/>
      <dgm:spPr/>
    </dgm:pt>
    <dgm:pt modelId="{32FDEBD7-F121-8145-A253-49B767AE33D5}" type="pres">
      <dgm:prSet presAssocID="{BCC2F286-8CF6-E544-AE3D-2E7343CF218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6D98A98-9018-7F4B-89EF-8CE8982BD528}" type="pres">
      <dgm:prSet presAssocID="{43B0FE55-16C4-3F40-A2A6-BD85820503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FEC74-517A-6D42-BA2B-50EAC8BC3BC0}" type="pres">
      <dgm:prSet presAssocID="{43B0FE55-16C4-3F40-A2A6-BD85820503D8}" presName="dummy" presStyleCnt="0"/>
      <dgm:spPr/>
    </dgm:pt>
    <dgm:pt modelId="{2AC9832B-0964-1C43-B317-2E5B625BB836}" type="pres">
      <dgm:prSet presAssocID="{50D8C34A-A0E6-6149-A6D3-0E8410BFA22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C98FE7-998C-C048-923C-B25314B6C98B}" type="pres">
      <dgm:prSet presAssocID="{141944E9-A2EC-0A4A-B256-5B38F69068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789E4-DF1D-2A49-9BDD-E6A3D957C173}" type="pres">
      <dgm:prSet presAssocID="{141944E9-A2EC-0A4A-B256-5B38F6906832}" presName="dummy" presStyleCnt="0"/>
      <dgm:spPr/>
    </dgm:pt>
    <dgm:pt modelId="{CF809A97-C12C-B34A-AB02-7DBF9F3973E6}" type="pres">
      <dgm:prSet presAssocID="{1DE1A3FF-8D74-0245-B207-025BC864441F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AFC7863-51C7-B148-B64A-1FA9C57D6A2E}" srcId="{60BDAF3F-58D8-BC49-AEE3-FC8AE909FB43}" destId="{0232FC44-79F9-594F-ADF2-356D224E0AA4}" srcOrd="0" destOrd="0" parTransId="{B060AB6C-D215-124D-82C0-6F7C02B72B2F}" sibTransId="{C21AC8A6-2EF0-D84F-B39E-A70DADFC2444}"/>
    <dgm:cxn modelId="{DFA7C4E8-B82D-BC44-B019-0A6E4CFDBD2A}" srcId="{0232FC44-79F9-594F-ADF2-356D224E0AA4}" destId="{2519312F-9760-B247-A7DD-3B057EDA8797}" srcOrd="2" destOrd="0" parTransId="{9460F1EE-1AD0-9144-816A-E54CBD96655B}" sibTransId="{BCC2F286-8CF6-E544-AE3D-2E7343CF2184}"/>
    <dgm:cxn modelId="{E2559111-87C8-0440-B990-2CE80CAFC24A}" type="presOf" srcId="{60BDAF3F-58D8-BC49-AEE3-FC8AE909FB43}" destId="{A78BF700-2102-2045-8127-CECBB802426E}" srcOrd="0" destOrd="0" presId="urn:microsoft.com/office/officeart/2005/8/layout/radial6"/>
    <dgm:cxn modelId="{425C7258-E8C1-FB45-A409-6D99DE9AFB16}" srcId="{0232FC44-79F9-594F-ADF2-356D224E0AA4}" destId="{141944E9-A2EC-0A4A-B256-5B38F6906832}" srcOrd="4" destOrd="0" parTransId="{D23EA6A8-E7B2-F542-BD9F-CB7BCD90EB15}" sibTransId="{1DE1A3FF-8D74-0245-B207-025BC864441F}"/>
    <dgm:cxn modelId="{54ECF192-DECC-D84D-9D10-D5E6239F75B7}" type="presOf" srcId="{89317B2E-9411-0D42-8175-21C04A2F5D8A}" destId="{A8003751-F63D-124F-91DB-ED02A4687E16}" srcOrd="0" destOrd="0" presId="urn:microsoft.com/office/officeart/2005/8/layout/radial6"/>
    <dgm:cxn modelId="{E4CF75FB-D7B7-2642-9B28-D1E1EB6A17C2}" srcId="{0232FC44-79F9-594F-ADF2-356D224E0AA4}" destId="{4B1774CE-E284-3146-84B6-D71E5045FE7C}" srcOrd="1" destOrd="0" parTransId="{B78403E5-6BA1-2947-8AFF-F282FE1DF7E9}" sibTransId="{390742B3-897D-3E4E-9B8A-84198C072E9F}"/>
    <dgm:cxn modelId="{38DE11DE-94D9-BC4D-AF07-43D449DAF19A}" type="presOf" srcId="{2519312F-9760-B247-A7DD-3B057EDA8797}" destId="{478AEF5F-5F69-8749-8927-2B4C0110D5C4}" srcOrd="0" destOrd="0" presId="urn:microsoft.com/office/officeart/2005/8/layout/radial6"/>
    <dgm:cxn modelId="{2F90CC51-2930-C54E-B11C-C1E414C201B9}" type="presOf" srcId="{390742B3-897D-3E4E-9B8A-84198C072E9F}" destId="{26F2292B-1382-434D-A6E9-589E46C2A2D5}" srcOrd="0" destOrd="0" presId="urn:microsoft.com/office/officeart/2005/8/layout/radial6"/>
    <dgm:cxn modelId="{D5AD71A4-243E-F743-A197-3D6131B0D153}" type="presOf" srcId="{1DE1A3FF-8D74-0245-B207-025BC864441F}" destId="{CF809A97-C12C-B34A-AB02-7DBF9F3973E6}" srcOrd="0" destOrd="0" presId="urn:microsoft.com/office/officeart/2005/8/layout/radial6"/>
    <dgm:cxn modelId="{72E56772-9695-2C4D-9E87-60D1FFFAAFE2}" srcId="{0232FC44-79F9-594F-ADF2-356D224E0AA4}" destId="{43B0FE55-16C4-3F40-A2A6-BD85820503D8}" srcOrd="3" destOrd="0" parTransId="{1A3E36D1-2175-0D4E-B243-EF3ECAE6E44A}" sibTransId="{50D8C34A-A0E6-6149-A6D3-0E8410BFA228}"/>
    <dgm:cxn modelId="{1D87735C-ED45-C344-A973-737078071E06}" srcId="{0232FC44-79F9-594F-ADF2-356D224E0AA4}" destId="{7EEC1BCA-E3B2-C54C-89AF-93ACB0AB8105}" srcOrd="0" destOrd="0" parTransId="{0F25809C-74A5-CB40-A2BF-9FB018B3CFB7}" sibTransId="{89317B2E-9411-0D42-8175-21C04A2F5D8A}"/>
    <dgm:cxn modelId="{A54A275C-B300-AA4B-BBFF-ACFFAE32E5F3}" type="presOf" srcId="{BCC2F286-8CF6-E544-AE3D-2E7343CF2184}" destId="{32FDEBD7-F121-8145-A253-49B767AE33D5}" srcOrd="0" destOrd="0" presId="urn:microsoft.com/office/officeart/2005/8/layout/radial6"/>
    <dgm:cxn modelId="{20EE7286-4A82-B040-82D8-E3CC818B80F7}" type="presOf" srcId="{0232FC44-79F9-594F-ADF2-356D224E0AA4}" destId="{9A82B509-4874-834D-99F6-E9D9320470FA}" srcOrd="0" destOrd="0" presId="urn:microsoft.com/office/officeart/2005/8/layout/radial6"/>
    <dgm:cxn modelId="{7ECFF3C8-88BF-6C43-A794-10976180786B}" type="presOf" srcId="{141944E9-A2EC-0A4A-B256-5B38F6906832}" destId="{F0C98FE7-998C-C048-923C-B25314B6C98B}" srcOrd="0" destOrd="0" presId="urn:microsoft.com/office/officeart/2005/8/layout/radial6"/>
    <dgm:cxn modelId="{6BF2CD87-CAEA-E247-9D61-A4543AED14CF}" type="presOf" srcId="{4B1774CE-E284-3146-84B6-D71E5045FE7C}" destId="{F7A60006-5448-B24E-978B-726FB6659287}" srcOrd="0" destOrd="0" presId="urn:microsoft.com/office/officeart/2005/8/layout/radial6"/>
    <dgm:cxn modelId="{1516D99B-F3C0-8B4B-BB83-F0378FA8BDFD}" type="presOf" srcId="{50D8C34A-A0E6-6149-A6D3-0E8410BFA228}" destId="{2AC9832B-0964-1C43-B317-2E5B625BB836}" srcOrd="0" destOrd="0" presId="urn:microsoft.com/office/officeart/2005/8/layout/radial6"/>
    <dgm:cxn modelId="{C5544DAE-91AB-F346-9854-C68FCB29A70B}" srcId="{60BDAF3F-58D8-BC49-AEE3-FC8AE909FB43}" destId="{270243F9-08EA-8448-90C1-E39A3E59CB98}" srcOrd="1" destOrd="0" parTransId="{290290ED-B5ED-2D49-9B4F-6F07E45B5FE6}" sibTransId="{D8CA6A5B-37BC-6446-A83A-03BF267F9F17}"/>
    <dgm:cxn modelId="{421CAA60-AE74-2B41-BEAE-ACBA8840BE54}" type="presOf" srcId="{43B0FE55-16C4-3F40-A2A6-BD85820503D8}" destId="{C6D98A98-9018-7F4B-89EF-8CE8982BD528}" srcOrd="0" destOrd="0" presId="urn:microsoft.com/office/officeart/2005/8/layout/radial6"/>
    <dgm:cxn modelId="{6A2D55F4-1F9B-EE43-B802-98F4BCEAD12A}" type="presOf" srcId="{7EEC1BCA-E3B2-C54C-89AF-93ACB0AB8105}" destId="{F2208546-097F-324B-925B-4EAE62B57A40}" srcOrd="0" destOrd="0" presId="urn:microsoft.com/office/officeart/2005/8/layout/radial6"/>
    <dgm:cxn modelId="{3E94DF49-5BCC-6140-A18E-122703296E8C}" type="presParOf" srcId="{A78BF700-2102-2045-8127-CECBB802426E}" destId="{9A82B509-4874-834D-99F6-E9D9320470FA}" srcOrd="0" destOrd="0" presId="urn:microsoft.com/office/officeart/2005/8/layout/radial6"/>
    <dgm:cxn modelId="{96970977-7648-3840-B163-83BCB0880853}" type="presParOf" srcId="{A78BF700-2102-2045-8127-CECBB802426E}" destId="{F2208546-097F-324B-925B-4EAE62B57A40}" srcOrd="1" destOrd="0" presId="urn:microsoft.com/office/officeart/2005/8/layout/radial6"/>
    <dgm:cxn modelId="{5F5E024F-B155-3048-9C5C-2C3D9DCB094E}" type="presParOf" srcId="{A78BF700-2102-2045-8127-CECBB802426E}" destId="{199C9010-C06D-A448-9C5C-8A0112EAA12B}" srcOrd="2" destOrd="0" presId="urn:microsoft.com/office/officeart/2005/8/layout/radial6"/>
    <dgm:cxn modelId="{F75C78C6-FA38-6940-89F1-7D1E07FFBDBB}" type="presParOf" srcId="{A78BF700-2102-2045-8127-CECBB802426E}" destId="{A8003751-F63D-124F-91DB-ED02A4687E16}" srcOrd="3" destOrd="0" presId="urn:microsoft.com/office/officeart/2005/8/layout/radial6"/>
    <dgm:cxn modelId="{EB43C8CF-729D-E747-B42C-22B1AE084F15}" type="presParOf" srcId="{A78BF700-2102-2045-8127-CECBB802426E}" destId="{F7A60006-5448-B24E-978B-726FB6659287}" srcOrd="4" destOrd="0" presId="urn:microsoft.com/office/officeart/2005/8/layout/radial6"/>
    <dgm:cxn modelId="{A9B90C84-0F0C-D24D-B8F3-BBF26CEBD787}" type="presParOf" srcId="{A78BF700-2102-2045-8127-CECBB802426E}" destId="{C7E6C5FA-19A2-024F-8871-8116EAF95201}" srcOrd="5" destOrd="0" presId="urn:microsoft.com/office/officeart/2005/8/layout/radial6"/>
    <dgm:cxn modelId="{52A65098-4F78-3948-9FEE-27F40567ECAD}" type="presParOf" srcId="{A78BF700-2102-2045-8127-CECBB802426E}" destId="{26F2292B-1382-434D-A6E9-589E46C2A2D5}" srcOrd="6" destOrd="0" presId="urn:microsoft.com/office/officeart/2005/8/layout/radial6"/>
    <dgm:cxn modelId="{D484DE79-8094-3544-AF3A-032B7052184A}" type="presParOf" srcId="{A78BF700-2102-2045-8127-CECBB802426E}" destId="{478AEF5F-5F69-8749-8927-2B4C0110D5C4}" srcOrd="7" destOrd="0" presId="urn:microsoft.com/office/officeart/2005/8/layout/radial6"/>
    <dgm:cxn modelId="{117704B9-379C-7248-856B-741BB661D99D}" type="presParOf" srcId="{A78BF700-2102-2045-8127-CECBB802426E}" destId="{47B0EFA5-3899-564E-9BED-E3F5FBB4F4AB}" srcOrd="8" destOrd="0" presId="urn:microsoft.com/office/officeart/2005/8/layout/radial6"/>
    <dgm:cxn modelId="{2E96562D-E426-9E46-92C4-3FA604101EF4}" type="presParOf" srcId="{A78BF700-2102-2045-8127-CECBB802426E}" destId="{32FDEBD7-F121-8145-A253-49B767AE33D5}" srcOrd="9" destOrd="0" presId="urn:microsoft.com/office/officeart/2005/8/layout/radial6"/>
    <dgm:cxn modelId="{11319B5B-FCDE-AB4A-801E-1A43F9067155}" type="presParOf" srcId="{A78BF700-2102-2045-8127-CECBB802426E}" destId="{C6D98A98-9018-7F4B-89EF-8CE8982BD528}" srcOrd="10" destOrd="0" presId="urn:microsoft.com/office/officeart/2005/8/layout/radial6"/>
    <dgm:cxn modelId="{B36A57BF-7DB6-2145-8002-DAE1836DE185}" type="presParOf" srcId="{A78BF700-2102-2045-8127-CECBB802426E}" destId="{427FEC74-517A-6D42-BA2B-50EAC8BC3BC0}" srcOrd="11" destOrd="0" presId="urn:microsoft.com/office/officeart/2005/8/layout/radial6"/>
    <dgm:cxn modelId="{3CCF5599-BD88-6C44-A033-41F3A1BDE5DE}" type="presParOf" srcId="{A78BF700-2102-2045-8127-CECBB802426E}" destId="{2AC9832B-0964-1C43-B317-2E5B625BB836}" srcOrd="12" destOrd="0" presId="urn:microsoft.com/office/officeart/2005/8/layout/radial6"/>
    <dgm:cxn modelId="{34D03577-3FA0-D442-8220-8D0E7F0F3DDF}" type="presParOf" srcId="{A78BF700-2102-2045-8127-CECBB802426E}" destId="{F0C98FE7-998C-C048-923C-B25314B6C98B}" srcOrd="13" destOrd="0" presId="urn:microsoft.com/office/officeart/2005/8/layout/radial6"/>
    <dgm:cxn modelId="{4DBDE98E-6D6D-3F4A-AF5A-8EE37F3EAAD0}" type="presParOf" srcId="{A78BF700-2102-2045-8127-CECBB802426E}" destId="{A06789E4-DF1D-2A49-9BDD-E6A3D957C173}" srcOrd="14" destOrd="0" presId="urn:microsoft.com/office/officeart/2005/8/layout/radial6"/>
    <dgm:cxn modelId="{7C23D891-7105-9646-973E-4FE8DF079197}" type="presParOf" srcId="{A78BF700-2102-2045-8127-CECBB802426E}" destId="{CF809A97-C12C-B34A-AB02-7DBF9F3973E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9A97-C12C-B34A-AB02-7DBF9F3973E6}">
      <dsp:nvSpPr>
        <dsp:cNvPr id="0" name=""/>
        <dsp:cNvSpPr/>
      </dsp:nvSpPr>
      <dsp:spPr>
        <a:xfrm>
          <a:off x="1878827" y="728335"/>
          <a:ext cx="4851953" cy="4851953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9832B-0964-1C43-B317-2E5B625BB836}">
      <dsp:nvSpPr>
        <dsp:cNvPr id="0" name=""/>
        <dsp:cNvSpPr/>
      </dsp:nvSpPr>
      <dsp:spPr>
        <a:xfrm>
          <a:off x="1878827" y="728335"/>
          <a:ext cx="4851953" cy="4851953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DEBD7-F121-8145-A253-49B767AE33D5}">
      <dsp:nvSpPr>
        <dsp:cNvPr id="0" name=""/>
        <dsp:cNvSpPr/>
      </dsp:nvSpPr>
      <dsp:spPr>
        <a:xfrm>
          <a:off x="1878827" y="728335"/>
          <a:ext cx="4851953" cy="4851953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2292B-1382-434D-A6E9-589E46C2A2D5}">
      <dsp:nvSpPr>
        <dsp:cNvPr id="0" name=""/>
        <dsp:cNvSpPr/>
      </dsp:nvSpPr>
      <dsp:spPr>
        <a:xfrm>
          <a:off x="1878827" y="728335"/>
          <a:ext cx="4851953" cy="4851953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03751-F63D-124F-91DB-ED02A4687E16}">
      <dsp:nvSpPr>
        <dsp:cNvPr id="0" name=""/>
        <dsp:cNvSpPr/>
      </dsp:nvSpPr>
      <dsp:spPr>
        <a:xfrm>
          <a:off x="1878827" y="728335"/>
          <a:ext cx="4851953" cy="4851953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2B509-4874-834D-99F6-E9D9320470FA}">
      <dsp:nvSpPr>
        <dsp:cNvPr id="0" name=""/>
        <dsp:cNvSpPr/>
      </dsp:nvSpPr>
      <dsp:spPr>
        <a:xfrm>
          <a:off x="3188666" y="2038174"/>
          <a:ext cx="2232276" cy="2232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Five Dimensions</a:t>
          </a:r>
          <a:endParaRPr lang="en-US" sz="2200" kern="1200" dirty="0"/>
        </a:p>
      </dsp:txBody>
      <dsp:txXfrm>
        <a:off x="3515575" y="2365083"/>
        <a:ext cx="1578458" cy="1578458"/>
      </dsp:txXfrm>
    </dsp:sp>
    <dsp:sp modelId="{F2208546-097F-324B-925B-4EAE62B57A40}">
      <dsp:nvSpPr>
        <dsp:cNvPr id="0" name=""/>
        <dsp:cNvSpPr/>
      </dsp:nvSpPr>
      <dsp:spPr>
        <a:xfrm>
          <a:off x="3523507" y="3292"/>
          <a:ext cx="1562593" cy="1562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Physical</a:t>
          </a:r>
          <a:endParaRPr lang="en-US" sz="1100" kern="1200" dirty="0"/>
        </a:p>
      </dsp:txBody>
      <dsp:txXfrm>
        <a:off x="3752343" y="232128"/>
        <a:ext cx="1104921" cy="1104921"/>
      </dsp:txXfrm>
    </dsp:sp>
    <dsp:sp modelId="{F7A60006-5448-B24E-978B-726FB6659287}">
      <dsp:nvSpPr>
        <dsp:cNvPr id="0" name=""/>
        <dsp:cNvSpPr/>
      </dsp:nvSpPr>
      <dsp:spPr>
        <a:xfrm>
          <a:off x="5777248" y="1640731"/>
          <a:ext cx="1562593" cy="1562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Developmental</a:t>
          </a:r>
          <a:endParaRPr lang="en-US" sz="1100" kern="1200" dirty="0"/>
        </a:p>
      </dsp:txBody>
      <dsp:txXfrm>
        <a:off x="6006084" y="1869567"/>
        <a:ext cx="1104921" cy="1104921"/>
      </dsp:txXfrm>
    </dsp:sp>
    <dsp:sp modelId="{478AEF5F-5F69-8749-8927-2B4C0110D5C4}">
      <dsp:nvSpPr>
        <dsp:cNvPr id="0" name=""/>
        <dsp:cNvSpPr/>
      </dsp:nvSpPr>
      <dsp:spPr>
        <a:xfrm>
          <a:off x="4916396" y="4290162"/>
          <a:ext cx="1562593" cy="1562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Cultural</a:t>
          </a:r>
          <a:endParaRPr lang="en-US" sz="1100" kern="1200" dirty="0"/>
        </a:p>
      </dsp:txBody>
      <dsp:txXfrm>
        <a:off x="5145232" y="4518998"/>
        <a:ext cx="1104921" cy="1104921"/>
      </dsp:txXfrm>
    </dsp:sp>
    <dsp:sp modelId="{C6D98A98-9018-7F4B-89EF-8CE8982BD528}">
      <dsp:nvSpPr>
        <dsp:cNvPr id="0" name=""/>
        <dsp:cNvSpPr/>
      </dsp:nvSpPr>
      <dsp:spPr>
        <a:xfrm>
          <a:off x="2130619" y="4290162"/>
          <a:ext cx="1562593" cy="1562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Psychosocial</a:t>
          </a:r>
          <a:endParaRPr lang="en-US" sz="1100" kern="1200" dirty="0"/>
        </a:p>
      </dsp:txBody>
      <dsp:txXfrm>
        <a:off x="2359455" y="4518998"/>
        <a:ext cx="1104921" cy="1104921"/>
      </dsp:txXfrm>
    </dsp:sp>
    <dsp:sp modelId="{F0C98FE7-998C-C048-923C-B25314B6C98B}">
      <dsp:nvSpPr>
        <dsp:cNvPr id="0" name=""/>
        <dsp:cNvSpPr/>
      </dsp:nvSpPr>
      <dsp:spPr>
        <a:xfrm>
          <a:off x="1269766" y="1640731"/>
          <a:ext cx="1562593" cy="1562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Spiritual</a:t>
          </a:r>
          <a:endParaRPr lang="en-US" sz="1100" kern="1200" dirty="0"/>
        </a:p>
      </dsp:txBody>
      <dsp:txXfrm>
        <a:off x="1498602" y="1869567"/>
        <a:ext cx="1104921" cy="110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5E6C-431B-6043-B5AA-5D530319466E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C387-8BC8-504A-8424-7220B5F8A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have relied on satisfaction surveys and questionnaires to evaluate their simulation</a:t>
            </a:r>
            <a:r>
              <a:rPr lang="en-US" baseline="0" dirty="0" smtClean="0"/>
              <a:t> programs—examples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does that mean? Why are learners satisfied? (next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B44E7-0144-504E-8351-585301EB7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6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A7B0-4A87-7945-9E64-E33C6E0525BD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  <p:sldLayoutId id="2147484872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5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tiff"/><Relationship Id="rId5" Type="http://schemas.openxmlformats.org/officeDocument/2006/relationships/image" Target="../media/image5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5.png"/><Relationship Id="rId1" Type="http://schemas.microsoft.com/office/2007/relationships/media" Target="../media/media5.m4a"/><Relationship Id="rId2" Type="http://schemas.openxmlformats.org/officeDocument/2006/relationships/audio" Target="../media/media5.m4a"/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25" y="277485"/>
            <a:ext cx="6377940" cy="1293028"/>
          </a:xfrm>
        </p:spPr>
        <p:txBody>
          <a:bodyPr/>
          <a:lstStyle/>
          <a:p>
            <a:r>
              <a:rPr lang="en-US" cap="none" dirty="0" smtClean="0"/>
              <a:t>Using the </a:t>
            </a:r>
            <a:r>
              <a:rPr lang="en-US" dirty="0" smtClean="0"/>
              <a:t>FCR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" y="1294890"/>
            <a:ext cx="8030543" cy="5477550"/>
          </a:xfr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75" y="345764"/>
            <a:ext cx="6377940" cy="1293028"/>
          </a:xfrm>
        </p:spPr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016499"/>
              </p:ext>
            </p:extLst>
          </p:nvPr>
        </p:nvGraphicFramePr>
        <p:xfrm>
          <a:off x="510639" y="1353787"/>
          <a:ext cx="8050875" cy="5272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547"/>
                <a:gridCol w="1817783"/>
                <a:gridCol w="5129545"/>
              </a:tblGrid>
              <a:tr h="305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Schedule</a:t>
                      </a:r>
                      <a:endParaRPr lang="en-US" sz="1200" b="0" i="0" u="none" strike="noStrike" dirty="0">
                        <a:solidFill>
                          <a:srgbClr val="4600A5"/>
                        </a:solidFill>
                        <a:effectLst/>
                        <a:latin typeface="Avenir Next Demi Bold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Specific Times</a:t>
                      </a:r>
                      <a:endParaRPr lang="en-US" sz="1200" b="0" i="0" u="none" strike="noStrike" dirty="0">
                        <a:solidFill>
                          <a:srgbClr val="4600A5"/>
                        </a:solidFill>
                        <a:effectLst/>
                        <a:latin typeface="Avenir Next Demi Bold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Nursing Student Simulation Scenarios</a:t>
                      </a:r>
                      <a:endParaRPr lang="en-US" sz="1200" b="0" i="0" u="none" strike="noStrike" dirty="0">
                        <a:solidFill>
                          <a:srgbClr val="4600A5"/>
                        </a:solidFill>
                        <a:effectLst/>
                        <a:latin typeface="Avenir Next Demi Bold" charset="0"/>
                      </a:endParaRPr>
                    </a:p>
                  </a:txBody>
                  <a:tcPr marL="5133" marR="5133" marT="5133" marB="0" anchor="ctr"/>
                </a:tc>
              </a:tr>
              <a:tr h="492025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0800-0900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0800-0900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Students arrive by 0830; Badge in; store belongings in lockers; present to prebriefing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0585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0900-1030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0900-0915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FIRST simulation begins with prebriefing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25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0915-0930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 students provide patient care, 8 students in focused observation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49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0930-0945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Shift change—report to 4 new students who provide care with original 4 moving to observation role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49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0945-1000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Shift change—report to 4 remaining students who provide care with other 4 move to observation role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0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</a:rPr>
                        <a:t>1000-1030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Debriefing with all 12 students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25801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1030-1045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1030-1045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Students break and move to new prebriefing area; Staff resets room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0585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1045-1215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1045-1100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SECOND simulation begins with pre briefing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25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1100-1115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 students provide patient care, 8 students in focused observation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49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1115-1130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Shift change—report to 4 new students who provide care with original 4 moving to observation role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49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>
                          <a:effectLst/>
                        </a:rPr>
                        <a:t>1130-1145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Shift change—report to 4 remaining students who provide care with other 4 move to observation role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0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1145-1215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Debriefing with all 12 students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  <a:tr h="3058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1215-1300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1215-1300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Lunch Break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" charset="0"/>
                      </a:endParaRPr>
                    </a:p>
                  </a:txBody>
                  <a:tcPr marL="5133" marR="5133" marT="5133" marB="0" anchor="ctr"/>
                </a:tc>
              </a:tr>
            </a:tbl>
          </a:graphicData>
        </a:graphic>
      </p:graphicFrame>
      <p:pic>
        <p:nvPicPr>
          <p:cNvPr id="3" name="Prepa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8714" y="5813633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389" y="419988"/>
            <a:ext cx="6377940" cy="1293028"/>
          </a:xfrm>
        </p:spPr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580889"/>
              </p:ext>
            </p:extLst>
          </p:nvPr>
        </p:nvGraphicFramePr>
        <p:xfrm>
          <a:off x="-629391" y="800000"/>
          <a:ext cx="8609609" cy="589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Holistic Objec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58529" y="5706423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498" y="322016"/>
            <a:ext cx="6377940" cy="1293028"/>
          </a:xfrm>
        </p:spPr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5" y="1389413"/>
            <a:ext cx="8420215" cy="4874862"/>
          </a:xfrm>
        </p:spPr>
      </p:pic>
      <p:pic>
        <p:nvPicPr>
          <p:cNvPr id="9" name="Sim Tomor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038" y="6045200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8637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9"/>
    </mc:Choice>
    <mc:Fallback xmlns="">
      <p:transition spd="slow" advTm="199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1" y="2193925"/>
            <a:ext cx="2912727" cy="4070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would you evaluate the plan for fidelity using the picture?</a:t>
            </a:r>
          </a:p>
          <a:p>
            <a:endParaRPr lang="en-US" dirty="0"/>
          </a:p>
          <a:p>
            <a:r>
              <a:rPr lang="en-US" dirty="0" smtClean="0"/>
              <a:t>Hint: its not as straightforward as you might think!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69" y="2193925"/>
            <a:ext cx="3048787" cy="40703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4" y="3330575"/>
            <a:ext cx="3911600" cy="2933700"/>
          </a:xfrm>
        </p:spPr>
      </p:pic>
      <p:sp>
        <p:nvSpPr>
          <p:cNvPr id="3" name="TextBox 2"/>
          <p:cNvSpPr txBox="1"/>
          <p:nvPr/>
        </p:nvSpPr>
        <p:spPr>
          <a:xfrm>
            <a:off x="717632" y="1270595"/>
            <a:ext cx="393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pictures show different ways of organizing supplies and equipment needed for a simulation. How would you rate the picture on the left compared to the one on the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facilitator asks the learners if they have completed the following activities. </a:t>
            </a:r>
          </a:p>
          <a:p>
            <a:r>
              <a:rPr lang="en-US" dirty="0" smtClean="0"/>
              <a:t>Read chapter 14 in your OB textbook about the stages of labor</a:t>
            </a:r>
          </a:p>
          <a:p>
            <a:r>
              <a:rPr lang="en-US" dirty="0" smtClean="0"/>
              <a:t>Watch the video on how to apply the fetal heart monitor</a:t>
            </a:r>
          </a:p>
        </p:txBody>
      </p:sp>
      <p:pic>
        <p:nvPicPr>
          <p:cNvPr id="4" name="Preparation Materia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8086" y="5450840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789889"/>
            <a:ext cx="8063257" cy="4844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facilitator asks participants to discuss what they learned by doing the following activities, answers questions, and clarifies misconceptions. </a:t>
            </a:r>
          </a:p>
          <a:p>
            <a:r>
              <a:rPr lang="en-US" dirty="0" smtClean="0"/>
              <a:t>Read pages 234-24</a:t>
            </a:r>
            <a:r>
              <a:rPr lang="en-US" dirty="0"/>
              <a:t>0</a:t>
            </a:r>
            <a:r>
              <a:rPr lang="en-US" dirty="0" smtClean="0"/>
              <a:t> in your OB textbook about treatment of pregnancy-induced hypertension (PIH)</a:t>
            </a:r>
          </a:p>
          <a:p>
            <a:r>
              <a:rPr lang="en-US" dirty="0" smtClean="0"/>
              <a:t>Watch the video on how to apply the fetal heart monitor</a:t>
            </a:r>
          </a:p>
          <a:p>
            <a:r>
              <a:rPr lang="en-US" dirty="0" smtClean="0"/>
              <a:t>Bring the answers to these questions with you to simulation: </a:t>
            </a:r>
          </a:p>
          <a:p>
            <a:pPr lvl="1"/>
            <a:r>
              <a:rPr lang="en-US" dirty="0" smtClean="0"/>
              <a:t>What tests are commonly done when there is concern about PIH? What findings/results would cause you to be concerned?</a:t>
            </a:r>
          </a:p>
          <a:p>
            <a:pPr lvl="1"/>
            <a:r>
              <a:rPr lang="en-US" dirty="0" smtClean="0"/>
              <a:t>What medications and treatments are commonly prescribed for PIH?</a:t>
            </a:r>
          </a:p>
          <a:p>
            <a:pPr lvl="1"/>
            <a:r>
              <a:rPr lang="en-US" dirty="0" smtClean="0"/>
              <a:t>Identify nursing interventions that can be used to decrease anxiety of the parents.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9"/>
          <p:cNvGrpSpPr>
            <a:grpSpLocks/>
          </p:cNvGrpSpPr>
          <p:nvPr/>
        </p:nvGrpSpPr>
        <p:grpSpPr bwMode="auto">
          <a:xfrm rot="353313">
            <a:off x="3420668" y="5122069"/>
            <a:ext cx="3868340" cy="759619"/>
            <a:chOff x="755576" y="908720"/>
            <a:chExt cx="5157226" cy="1011938"/>
          </a:xfrm>
        </p:grpSpPr>
        <p:pic>
          <p:nvPicPr>
            <p:cNvPr id="3096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08720"/>
              <a:ext cx="5157226" cy="101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TextBox 31"/>
            <p:cNvSpPr txBox="1">
              <a:spLocks noChangeArrowheads="1"/>
            </p:cNvSpPr>
            <p:nvPr/>
          </p:nvSpPr>
          <p:spPr bwMode="auto">
            <a:xfrm>
              <a:off x="2183410" y="1249491"/>
              <a:ext cx="3615555" cy="43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INSTRUCTOR WAS GREAT!</a:t>
              </a:r>
            </a:p>
          </p:txBody>
        </p:sp>
      </p:grpSp>
      <p:grpSp>
        <p:nvGrpSpPr>
          <p:cNvPr id="3075" name="Group 25"/>
          <p:cNvGrpSpPr>
            <a:grpSpLocks/>
          </p:cNvGrpSpPr>
          <p:nvPr/>
        </p:nvGrpSpPr>
        <p:grpSpPr bwMode="auto">
          <a:xfrm rot="-920069">
            <a:off x="1154908" y="3156348"/>
            <a:ext cx="3927872" cy="1463278"/>
            <a:chOff x="589432" y="3173939"/>
            <a:chExt cx="5237028" cy="1950282"/>
          </a:xfrm>
        </p:grpSpPr>
        <p:pic>
          <p:nvPicPr>
            <p:cNvPr id="309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" y="3173939"/>
              <a:ext cx="5237028" cy="195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5" name="TextBox 26"/>
            <p:cNvSpPr txBox="1">
              <a:spLocks noChangeArrowheads="1"/>
            </p:cNvSpPr>
            <p:nvPr/>
          </p:nvSpPr>
          <p:spPr bwMode="auto">
            <a:xfrm>
              <a:off x="634592" y="3826603"/>
              <a:ext cx="2241410" cy="55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AWESOME!</a:t>
              </a:r>
            </a:p>
          </p:txBody>
        </p:sp>
      </p:grpSp>
      <p:grpSp>
        <p:nvGrpSpPr>
          <p:cNvPr id="3076" name="Group 34"/>
          <p:cNvGrpSpPr>
            <a:grpSpLocks/>
          </p:cNvGrpSpPr>
          <p:nvPr/>
        </p:nvGrpSpPr>
        <p:grpSpPr bwMode="auto">
          <a:xfrm rot="331159">
            <a:off x="2546748" y="1502569"/>
            <a:ext cx="2997994" cy="1185863"/>
            <a:chOff x="1617921" y="1077307"/>
            <a:chExt cx="3997646" cy="1581101"/>
          </a:xfrm>
        </p:grpSpPr>
        <p:pic>
          <p:nvPicPr>
            <p:cNvPr id="309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921" y="1077307"/>
              <a:ext cx="3997646" cy="15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TextBox 4"/>
            <p:cNvSpPr txBox="1">
              <a:spLocks noChangeArrowheads="1"/>
            </p:cNvSpPr>
            <p:nvPr/>
          </p:nvSpPr>
          <p:spPr bwMode="auto">
            <a:xfrm>
              <a:off x="2466075" y="1731651"/>
              <a:ext cx="2409400" cy="55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LOVED SIM!</a:t>
              </a:r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 rot="909528">
            <a:off x="5679403" y="1028553"/>
            <a:ext cx="2454518" cy="1049748"/>
            <a:chOff x="5854374" y="46585"/>
            <a:chExt cx="3272829" cy="2892568"/>
          </a:xfrm>
        </p:grpSpPr>
        <p:pic>
          <p:nvPicPr>
            <p:cNvPr id="3090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58490"/>
              <a:ext cx="2592288" cy="258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Box 7"/>
            <p:cNvSpPr txBox="1">
              <a:spLocks noChangeArrowheads="1"/>
            </p:cNvSpPr>
            <p:nvPr/>
          </p:nvSpPr>
          <p:spPr bwMode="auto">
            <a:xfrm>
              <a:off x="5854374" y="46585"/>
              <a:ext cx="3272829" cy="254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EXPERIENCE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 rot="-941329">
            <a:off x="1220391" y="1168003"/>
            <a:ext cx="3076575" cy="994172"/>
            <a:chOff x="323528" y="2924944"/>
            <a:chExt cx="4102616" cy="1325883"/>
          </a:xfrm>
        </p:grpSpPr>
        <p:pic>
          <p:nvPicPr>
            <p:cNvPr id="3088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4102616" cy="132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Box 9"/>
            <p:cNvSpPr txBox="1">
              <a:spLocks noChangeArrowheads="1"/>
            </p:cNvSpPr>
            <p:nvPr/>
          </p:nvSpPr>
          <p:spPr bwMode="auto">
            <a:xfrm>
              <a:off x="1063637" y="3052621"/>
              <a:ext cx="2555551" cy="49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WAS GREAT!</a:t>
              </a:r>
            </a:p>
          </p:txBody>
        </p:sp>
      </p:grpSp>
      <p:grpSp>
        <p:nvGrpSpPr>
          <p:cNvPr id="3079" name="Group 28"/>
          <p:cNvGrpSpPr>
            <a:grpSpLocks/>
          </p:cNvGrpSpPr>
          <p:nvPr/>
        </p:nvGrpSpPr>
        <p:grpSpPr bwMode="auto">
          <a:xfrm rot="-559359">
            <a:off x="1677592" y="4455319"/>
            <a:ext cx="2882503" cy="1225154"/>
            <a:chOff x="712023" y="4797152"/>
            <a:chExt cx="3843536" cy="1633731"/>
          </a:xfrm>
        </p:grpSpPr>
        <p:pic>
          <p:nvPicPr>
            <p:cNvPr id="3086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023" y="4797152"/>
              <a:ext cx="3843536" cy="1633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Box 11"/>
            <p:cNvSpPr txBox="1">
              <a:spLocks noChangeArrowheads="1"/>
            </p:cNvSpPr>
            <p:nvPr/>
          </p:nvSpPr>
          <p:spPr bwMode="auto">
            <a:xfrm>
              <a:off x="1294659" y="5306197"/>
              <a:ext cx="2738498" cy="73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 FUN!</a:t>
              </a:r>
            </a:p>
          </p:txBody>
        </p:sp>
      </p:grpSp>
      <p:grpSp>
        <p:nvGrpSpPr>
          <p:cNvPr id="3080" name="Group 33"/>
          <p:cNvGrpSpPr>
            <a:grpSpLocks/>
          </p:cNvGrpSpPr>
          <p:nvPr/>
        </p:nvGrpSpPr>
        <p:grpSpPr bwMode="auto">
          <a:xfrm>
            <a:off x="1634728" y="2619376"/>
            <a:ext cx="5853113" cy="1394222"/>
            <a:chOff x="1251867" y="2479957"/>
            <a:chExt cx="6704509" cy="1597115"/>
          </a:xfrm>
        </p:grpSpPr>
        <p:pic>
          <p:nvPicPr>
            <p:cNvPr id="308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67" y="2479957"/>
              <a:ext cx="6704509" cy="159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1936552" y="2988241"/>
              <a:ext cx="5299744" cy="50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2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LIKE SIMULATION!</a:t>
              </a:r>
            </a:p>
          </p:txBody>
        </p:sp>
      </p:grpSp>
      <p:grpSp>
        <p:nvGrpSpPr>
          <p:cNvPr id="3081" name="Group 27"/>
          <p:cNvGrpSpPr>
            <a:grpSpLocks/>
          </p:cNvGrpSpPr>
          <p:nvPr/>
        </p:nvGrpSpPr>
        <p:grpSpPr bwMode="auto">
          <a:xfrm rot="1689533">
            <a:off x="4419600" y="3969544"/>
            <a:ext cx="3587354" cy="1525191"/>
            <a:chOff x="4368378" y="4149080"/>
            <a:chExt cx="4784049" cy="2033505"/>
          </a:xfrm>
        </p:grpSpPr>
        <p:pic>
          <p:nvPicPr>
            <p:cNvPr id="3082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7018">
              <a:off x="4368378" y="4149080"/>
              <a:ext cx="4784049" cy="20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4"/>
            <p:cNvSpPr txBox="1">
              <a:spLocks noChangeArrowheads="1"/>
            </p:cNvSpPr>
            <p:nvPr/>
          </p:nvSpPr>
          <p:spPr bwMode="auto">
            <a:xfrm rot="20662982">
              <a:off x="4514652" y="4788700"/>
              <a:ext cx="4357406" cy="86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WANT MORE!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86444" y="5866042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328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2491</TotalTime>
  <Words>429</Words>
  <Application>Microsoft Macintosh PowerPoint</Application>
  <PresentationFormat>On-screen Show (4:3)</PresentationFormat>
  <Paragraphs>75</Paragraphs>
  <Slides>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Avenir Next</vt:lpstr>
      <vt:lpstr>Avenir Next Demi Bold</vt:lpstr>
      <vt:lpstr>Calibri</vt:lpstr>
      <vt:lpstr>Century Gothic</vt:lpstr>
      <vt:lpstr>Mangal</vt:lpstr>
      <vt:lpstr>Times New Roman</vt:lpstr>
      <vt:lpstr>Arial</vt:lpstr>
      <vt:lpstr>Vapor Trail</vt:lpstr>
      <vt:lpstr>Using the FCR</vt:lpstr>
      <vt:lpstr>Preparation</vt:lpstr>
      <vt:lpstr>Preparation</vt:lpstr>
      <vt:lpstr>Preparation</vt:lpstr>
      <vt:lpstr>Preparation</vt:lpstr>
      <vt:lpstr>Preparation</vt:lpstr>
      <vt:lpstr>Preparation</vt:lpstr>
      <vt:lpstr>Preparation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Leighton</dc:creator>
  <cp:lastModifiedBy>Kim Leighton</cp:lastModifiedBy>
  <cp:revision>36</cp:revision>
  <dcterms:created xsi:type="dcterms:W3CDTF">2017-04-12T04:29:41Z</dcterms:created>
  <dcterms:modified xsi:type="dcterms:W3CDTF">2017-12-16T08:26:53Z</dcterms:modified>
</cp:coreProperties>
</file>