
<file path=[Content_Types].xml><?xml version="1.0" encoding="utf-8"?>
<Types xmlns="http://schemas.openxmlformats.org/package/2006/content-types">
  <Default Extension="xml" ContentType="application/xml"/>
  <Default Extension="m4a" ContentType="audio/mp4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854" r:id="rId1"/>
  </p:sldMasterIdLst>
  <p:notesMasterIdLst>
    <p:notesMasterId r:id="rId4"/>
  </p:notesMasterIdLst>
  <p:sldIdLst>
    <p:sldId id="268" r:id="rId2"/>
    <p:sldId id="275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67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216" y="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F55E6C-431B-6043-B5AA-5D530319466E}" type="datetimeFigureOut">
              <a:rPr lang="en-US" smtClean="0"/>
              <a:t>12/17/17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DC387-8BC8-504A-8424-7220B5F8A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29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8828A7B0-4A87-7945-9E64-E33C6E0525BD}" type="datetimeFigureOut">
              <a:rPr lang="en-US" smtClean="0"/>
              <a:t>12/17/17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BB9C11E3-7257-AB4E-846F-213F270B8B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8A7B0-4A87-7945-9E64-E33C6E0525BD}" type="datetimeFigureOut">
              <a:rPr lang="en-US" smtClean="0"/>
              <a:t>12/17/17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11E3-7257-AB4E-846F-213F270B8B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8828A7B0-4A87-7945-9E64-E33C6E0525BD}" type="datetimeFigureOut">
              <a:rPr lang="en-US" smtClean="0"/>
              <a:t>12/17/17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B9C11E3-7257-AB4E-846F-213F270B8B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8828A7B0-4A87-7945-9E64-E33C6E0525BD}" type="datetimeFigureOut">
              <a:rPr lang="en-US" smtClean="0"/>
              <a:t>12/17/17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B9C11E3-7257-AB4E-846F-213F270B8B8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8828A7B0-4A87-7945-9E64-E33C6E0525BD}" type="datetimeFigureOut">
              <a:rPr lang="en-US" smtClean="0"/>
              <a:t>12/17/17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B9C11E3-7257-AB4E-846F-213F270B8B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8A7B0-4A87-7945-9E64-E33C6E0525BD}" type="datetimeFigureOut">
              <a:rPr lang="en-US" smtClean="0"/>
              <a:t>12/17/17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11E3-7257-AB4E-846F-213F270B8B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8A7B0-4A87-7945-9E64-E33C6E0525BD}" type="datetimeFigureOut">
              <a:rPr lang="en-US" smtClean="0"/>
              <a:t>12/17/17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11E3-7257-AB4E-846F-213F270B8B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8A7B0-4A87-7945-9E64-E33C6E0525BD}" type="datetimeFigureOut">
              <a:rPr lang="en-US" smtClean="0"/>
              <a:t>12/17/17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11E3-7257-AB4E-846F-213F270B8B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8828A7B0-4A87-7945-9E64-E33C6E0525BD}" type="datetimeFigureOut">
              <a:rPr lang="en-US" smtClean="0"/>
              <a:t>12/17/17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B9C11E3-7257-AB4E-846F-213F270B8B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8A7B0-4A87-7945-9E64-E33C6E0525BD}" type="datetimeFigureOut">
              <a:rPr lang="en-US" smtClean="0"/>
              <a:t>12/17/17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11E3-7257-AB4E-846F-213F270B8B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8828A7B0-4A87-7945-9E64-E33C6E0525BD}" type="datetimeFigureOut">
              <a:rPr lang="en-US" smtClean="0"/>
              <a:t>12/17/17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BB9C11E3-7257-AB4E-846F-213F270B8B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8A7B0-4A87-7945-9E64-E33C6E0525BD}" type="datetimeFigureOut">
              <a:rPr lang="en-US" smtClean="0"/>
              <a:t>12/17/17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11E3-7257-AB4E-846F-213F270B8B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8A7B0-4A87-7945-9E64-E33C6E0525BD}" type="datetimeFigureOut">
              <a:rPr lang="en-US" smtClean="0"/>
              <a:t>12/17/17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11E3-7257-AB4E-846F-213F270B8B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8A7B0-4A87-7945-9E64-E33C6E0525BD}" type="datetimeFigureOut">
              <a:rPr lang="en-US" smtClean="0"/>
              <a:t>12/17/17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11E3-7257-AB4E-846F-213F270B8B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8A7B0-4A87-7945-9E64-E33C6E0525BD}" type="datetimeFigureOut">
              <a:rPr lang="en-US" smtClean="0"/>
              <a:t>12/17/17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11E3-7257-AB4E-846F-213F270B8B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8A7B0-4A87-7945-9E64-E33C6E0525BD}" type="datetimeFigureOut">
              <a:rPr lang="en-US" smtClean="0"/>
              <a:t>12/17/17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11E3-7257-AB4E-846F-213F270B8B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8A7B0-4A87-7945-9E64-E33C6E0525BD}" type="datetimeFigureOut">
              <a:rPr lang="en-US" smtClean="0"/>
              <a:t>12/17/17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11E3-7257-AB4E-846F-213F270B8B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8A7B0-4A87-7945-9E64-E33C6E0525BD}" type="datetimeFigureOut">
              <a:rPr lang="en-US" smtClean="0"/>
              <a:t>12/17/17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C11E3-7257-AB4E-846F-213F270B8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05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55" r:id="rId1"/>
    <p:sldLayoutId id="2147484856" r:id="rId2"/>
    <p:sldLayoutId id="2147484857" r:id="rId3"/>
    <p:sldLayoutId id="2147484858" r:id="rId4"/>
    <p:sldLayoutId id="2147484859" r:id="rId5"/>
    <p:sldLayoutId id="2147484860" r:id="rId6"/>
    <p:sldLayoutId id="2147484861" r:id="rId7"/>
    <p:sldLayoutId id="2147484862" r:id="rId8"/>
    <p:sldLayoutId id="2147484863" r:id="rId9"/>
    <p:sldLayoutId id="2147484864" r:id="rId10"/>
    <p:sldLayoutId id="2147484865" r:id="rId11"/>
    <p:sldLayoutId id="2147484866" r:id="rId12"/>
    <p:sldLayoutId id="2147484867" r:id="rId13"/>
    <p:sldLayoutId id="2147484868" r:id="rId14"/>
    <p:sldLayoutId id="2147484869" r:id="rId15"/>
    <p:sldLayoutId id="2147484870" r:id="rId16"/>
    <p:sldLayoutId id="214748487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4" Type="http://schemas.openxmlformats.org/officeDocument/2006/relationships/audio" Target="../media/media2.m4a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7" Type="http://schemas.openxmlformats.org/officeDocument/2006/relationships/image" Target="../media/image5.png"/><Relationship Id="rId1" Type="http://schemas.microsoft.com/office/2007/relationships/media" Target="../media/media1.m4a"/><Relationship Id="rId2" Type="http://schemas.openxmlformats.org/officeDocument/2006/relationships/audio" Target="../media/media1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825" y="277485"/>
            <a:ext cx="6377940" cy="1293028"/>
          </a:xfrm>
        </p:spPr>
        <p:txBody>
          <a:bodyPr/>
          <a:lstStyle/>
          <a:p>
            <a:r>
              <a:rPr lang="en-US" cap="none" dirty="0" smtClean="0"/>
              <a:t>Using the </a:t>
            </a:r>
            <a:r>
              <a:rPr lang="en-US" dirty="0" smtClean="0"/>
              <a:t>FCR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25" y="1570513"/>
            <a:ext cx="7956550" cy="4627076"/>
          </a:xfrm>
        </p:spPr>
      </p:pic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Prebriefing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434" y="1728702"/>
            <a:ext cx="5081874" cy="4535573"/>
          </a:xfrm>
        </p:spPr>
      </p:pic>
      <p:sp>
        <p:nvSpPr>
          <p:cNvPr id="5" name="TextBox 4"/>
          <p:cNvSpPr txBox="1"/>
          <p:nvPr/>
        </p:nvSpPr>
        <p:spPr>
          <a:xfrm>
            <a:off x="1770434" y="6264275"/>
            <a:ext cx="2853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Photo: </a:t>
            </a:r>
            <a:r>
              <a:rPr lang="en-US" dirty="0" err="1" smtClean="0"/>
              <a:t>bstigmafree.org</a:t>
            </a:r>
            <a:r>
              <a:rPr lang="en-US" dirty="0"/>
              <a:t>/</a:t>
            </a: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94574" y="3590088"/>
            <a:ext cx="812800" cy="812800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94574" y="4929221"/>
            <a:ext cx="812800" cy="812800"/>
          </a:xfrm>
          <a:prstGeom prst="rect">
            <a:avLst/>
          </a:prstGeom>
          <a:solidFill>
            <a:srgbClr val="7030A0"/>
          </a:solidFill>
        </p:spPr>
      </p:pic>
    </p:spTree>
    <p:extLst>
      <p:ext uri="{BB962C8B-B14F-4D97-AF65-F5344CB8AC3E}">
        <p14:creationId xmlns:p14="http://schemas.microsoft.com/office/powerpoint/2010/main" val="39160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72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649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2530</TotalTime>
  <Words>8</Words>
  <Application>Microsoft Macintosh PowerPoint</Application>
  <PresentationFormat>On-screen Show (4:3)</PresentationFormat>
  <Paragraphs>3</Paragraphs>
  <Slides>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Calibri</vt:lpstr>
      <vt:lpstr>Century Gothic</vt:lpstr>
      <vt:lpstr>Arial</vt:lpstr>
      <vt:lpstr>Vapor Trail</vt:lpstr>
      <vt:lpstr>Using the FCR</vt:lpstr>
      <vt:lpstr>Prebriefing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Leighton</dc:creator>
  <cp:lastModifiedBy>Kim Leighton</cp:lastModifiedBy>
  <cp:revision>35</cp:revision>
  <dcterms:created xsi:type="dcterms:W3CDTF">2017-04-12T04:29:41Z</dcterms:created>
  <dcterms:modified xsi:type="dcterms:W3CDTF">2017-12-17T18:46:57Z</dcterms:modified>
</cp:coreProperties>
</file>