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54" r:id="rId1"/>
  </p:sldMasterIdLst>
  <p:notesMasterIdLst>
    <p:notesMasterId r:id="rId3"/>
  </p:notesMasterIdLst>
  <p:sldIdLst>
    <p:sldId id="28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0"/>
    <p:restoredTop sz="94656"/>
  </p:normalViewPr>
  <p:slideViewPr>
    <p:cSldViewPr snapToGrid="0" snapToObjects="1">
      <p:cViewPr varScale="1">
        <p:scale>
          <a:sx n="124" d="100"/>
          <a:sy n="124" d="100"/>
        </p:scale>
        <p:origin x="1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55E6C-431B-6043-B5AA-5D530319466E}" type="datetimeFigureOut">
              <a:rPr lang="en-US" smtClean="0"/>
              <a:t>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DC387-8BC8-504A-8424-7220B5F8A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A7B0-4A87-7945-9E64-E33C6E0525BD}" type="datetimeFigureOut">
              <a:rPr lang="en-US" smtClean="0"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  <p:sldLayoutId id="2147484866" r:id="rId12"/>
    <p:sldLayoutId id="2147484867" r:id="rId13"/>
    <p:sldLayoutId id="2147484868" r:id="rId14"/>
    <p:sldLayoutId id="2147484869" r:id="rId15"/>
    <p:sldLayoutId id="2147484870" r:id="rId16"/>
    <p:sldLayoutId id="214748487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Evaluation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731981"/>
            <a:ext cx="8137830" cy="4884664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6840" y="5803845"/>
            <a:ext cx="812800" cy="81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6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2449</TotalTime>
  <Words>1</Words>
  <Application>Microsoft Macintosh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Vapor Trail</vt:lpstr>
      <vt:lpstr>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Leighton</dc:creator>
  <cp:lastModifiedBy>Kim Leighton</cp:lastModifiedBy>
  <cp:revision>35</cp:revision>
  <dcterms:created xsi:type="dcterms:W3CDTF">2017-04-12T04:29:41Z</dcterms:created>
  <dcterms:modified xsi:type="dcterms:W3CDTF">2024-01-12T18:48:53Z</dcterms:modified>
</cp:coreProperties>
</file>