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5"/>
  </p:notesMasterIdLst>
  <p:handoutMasterIdLst>
    <p:handoutMasterId r:id="rId46"/>
  </p:handoutMasterIdLst>
  <p:sldIdLst>
    <p:sldId id="256" r:id="rId2"/>
    <p:sldId id="338" r:id="rId3"/>
    <p:sldId id="308" r:id="rId4"/>
    <p:sldId id="309" r:id="rId5"/>
    <p:sldId id="304" r:id="rId6"/>
    <p:sldId id="367" r:id="rId7"/>
    <p:sldId id="310" r:id="rId8"/>
    <p:sldId id="267" r:id="rId9"/>
    <p:sldId id="313" r:id="rId10"/>
    <p:sldId id="297" r:id="rId11"/>
    <p:sldId id="354" r:id="rId12"/>
    <p:sldId id="373" r:id="rId13"/>
    <p:sldId id="301" r:id="rId14"/>
    <p:sldId id="302" r:id="rId15"/>
    <p:sldId id="339" r:id="rId16"/>
    <p:sldId id="314" r:id="rId17"/>
    <p:sldId id="290" r:id="rId18"/>
    <p:sldId id="291" r:id="rId19"/>
    <p:sldId id="352" r:id="rId20"/>
    <p:sldId id="276" r:id="rId21"/>
    <p:sldId id="340" r:id="rId22"/>
    <p:sldId id="336" r:id="rId23"/>
    <p:sldId id="335" r:id="rId24"/>
    <p:sldId id="349" r:id="rId25"/>
    <p:sldId id="360" r:id="rId26"/>
    <p:sldId id="361" r:id="rId27"/>
    <p:sldId id="362" r:id="rId28"/>
    <p:sldId id="355" r:id="rId29"/>
    <p:sldId id="277" r:id="rId30"/>
    <p:sldId id="316" r:id="rId31"/>
    <p:sldId id="317" r:id="rId32"/>
    <p:sldId id="353" r:id="rId33"/>
    <p:sldId id="358" r:id="rId34"/>
    <p:sldId id="359" r:id="rId35"/>
    <p:sldId id="279" r:id="rId36"/>
    <p:sldId id="280" r:id="rId37"/>
    <p:sldId id="363" r:id="rId38"/>
    <p:sldId id="365" r:id="rId39"/>
    <p:sldId id="371" r:id="rId40"/>
    <p:sldId id="343" r:id="rId41"/>
    <p:sldId id="370" r:id="rId42"/>
    <p:sldId id="368" r:id="rId43"/>
    <p:sldId id="374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52" y="-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2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DF63F-5033-DF4A-B1AD-78330D213EAF}" type="doc">
      <dgm:prSet loTypeId="urn:microsoft.com/office/officeart/2005/8/layout/arrow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A38211-C9A2-654B-899E-623B16C1D038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Education Environment</a:t>
          </a:r>
          <a:endParaRPr lang="en-US" sz="2000" dirty="0">
            <a:solidFill>
              <a:srgbClr val="000000"/>
            </a:solidFill>
          </a:endParaRPr>
        </a:p>
      </dgm:t>
    </dgm:pt>
    <dgm:pt modelId="{404D87AD-009A-AB4F-A90F-8ECFD5E8A6A6}" type="parTrans" cxnId="{DD6488C2-3F71-E245-88A4-20335B59B17D}">
      <dgm:prSet/>
      <dgm:spPr/>
      <dgm:t>
        <a:bodyPr/>
        <a:lstStyle/>
        <a:p>
          <a:endParaRPr lang="en-US"/>
        </a:p>
      </dgm:t>
    </dgm:pt>
    <dgm:pt modelId="{CF4B4715-9E5D-A242-8ED4-DE8EA7368F07}" type="sibTrans" cxnId="{DD6488C2-3F71-E245-88A4-20335B59B17D}">
      <dgm:prSet/>
      <dgm:spPr/>
      <dgm:t>
        <a:bodyPr/>
        <a:lstStyle/>
        <a:p>
          <a:endParaRPr lang="en-US"/>
        </a:p>
      </dgm:t>
    </dgm:pt>
    <dgm:pt modelId="{32B34B0C-0CCC-A447-A83F-D88212DF7149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Practice Environment</a:t>
          </a:r>
          <a:endParaRPr lang="en-US" sz="2000" dirty="0">
            <a:solidFill>
              <a:srgbClr val="000000"/>
            </a:solidFill>
          </a:endParaRPr>
        </a:p>
      </dgm:t>
    </dgm:pt>
    <dgm:pt modelId="{01039B61-F091-3B47-9511-75356618EF11}" type="parTrans" cxnId="{7F4A9FA9-6EE1-F64E-8AF8-309666CC3047}">
      <dgm:prSet/>
      <dgm:spPr/>
      <dgm:t>
        <a:bodyPr/>
        <a:lstStyle/>
        <a:p>
          <a:endParaRPr lang="en-US"/>
        </a:p>
      </dgm:t>
    </dgm:pt>
    <dgm:pt modelId="{1715537B-E6EE-D343-AEC8-5BF0FCEB8B19}" type="sibTrans" cxnId="{7F4A9FA9-6EE1-F64E-8AF8-309666CC3047}">
      <dgm:prSet/>
      <dgm:spPr/>
      <dgm:t>
        <a:bodyPr/>
        <a:lstStyle/>
        <a:p>
          <a:endParaRPr lang="en-US"/>
        </a:p>
      </dgm:t>
    </dgm:pt>
    <dgm:pt modelId="{232DF756-C132-0949-B74A-1919B5BE2828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Didactic</a:t>
          </a:r>
          <a:endParaRPr lang="en-US" sz="1600" dirty="0">
            <a:solidFill>
              <a:srgbClr val="000000"/>
            </a:solidFill>
          </a:endParaRPr>
        </a:p>
      </dgm:t>
    </dgm:pt>
    <dgm:pt modelId="{E25FFC01-C646-D440-86DB-4B5704D145DB}" type="parTrans" cxnId="{6592EEDE-5A90-BB48-9119-DBBA6E5445EE}">
      <dgm:prSet/>
      <dgm:spPr/>
      <dgm:t>
        <a:bodyPr/>
        <a:lstStyle/>
        <a:p>
          <a:endParaRPr lang="en-US"/>
        </a:p>
      </dgm:t>
    </dgm:pt>
    <dgm:pt modelId="{CBD6ED84-B752-6645-98A3-8888C2F728AB}" type="sibTrans" cxnId="{6592EEDE-5A90-BB48-9119-DBBA6E5445EE}">
      <dgm:prSet/>
      <dgm:spPr/>
      <dgm:t>
        <a:bodyPr/>
        <a:lstStyle/>
        <a:p>
          <a:endParaRPr lang="en-US"/>
        </a:p>
      </dgm:t>
    </dgm:pt>
    <dgm:pt modelId="{7B04C811-AB90-A646-B798-1C09B3DE8363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Testing</a:t>
          </a:r>
          <a:endParaRPr lang="en-US" sz="1600" dirty="0">
            <a:solidFill>
              <a:srgbClr val="000000"/>
            </a:solidFill>
          </a:endParaRPr>
        </a:p>
      </dgm:t>
    </dgm:pt>
    <dgm:pt modelId="{47FC3988-5C7B-5D48-BBDC-0C6159459F78}" type="parTrans" cxnId="{B7FB09FA-31E6-6E4A-9357-BC1AD1604337}">
      <dgm:prSet/>
      <dgm:spPr/>
      <dgm:t>
        <a:bodyPr/>
        <a:lstStyle/>
        <a:p>
          <a:endParaRPr lang="en-US"/>
        </a:p>
      </dgm:t>
    </dgm:pt>
    <dgm:pt modelId="{F645C768-B992-7E40-AEEF-FCF938A66B60}" type="sibTrans" cxnId="{B7FB09FA-31E6-6E4A-9357-BC1AD1604337}">
      <dgm:prSet/>
      <dgm:spPr/>
      <dgm:t>
        <a:bodyPr/>
        <a:lstStyle/>
        <a:p>
          <a:endParaRPr lang="en-US"/>
        </a:p>
      </dgm:t>
    </dgm:pt>
    <dgm:pt modelId="{7337C530-7EF1-8A41-93DC-63A94D1F0586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Silos Of Dogma</a:t>
          </a:r>
          <a:endParaRPr lang="en-US" sz="1600" dirty="0">
            <a:solidFill>
              <a:srgbClr val="000000"/>
            </a:solidFill>
          </a:endParaRPr>
        </a:p>
      </dgm:t>
    </dgm:pt>
    <dgm:pt modelId="{11C7732E-7E2A-6D4E-8F97-197122395B29}" type="parTrans" cxnId="{C9CAC94B-62F8-E544-85CF-2AE6F1042C27}">
      <dgm:prSet/>
      <dgm:spPr/>
      <dgm:t>
        <a:bodyPr/>
        <a:lstStyle/>
        <a:p>
          <a:endParaRPr lang="en-US"/>
        </a:p>
      </dgm:t>
    </dgm:pt>
    <dgm:pt modelId="{B2572D03-10AF-1A49-A900-F073039D92C4}" type="sibTrans" cxnId="{C9CAC94B-62F8-E544-85CF-2AE6F1042C27}">
      <dgm:prSet/>
      <dgm:spPr/>
      <dgm:t>
        <a:bodyPr/>
        <a:lstStyle/>
        <a:p>
          <a:endParaRPr lang="en-US"/>
        </a:p>
      </dgm:t>
    </dgm:pt>
    <dgm:pt modelId="{06118859-6E7B-CB44-B623-A1938A896049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Static Environment</a:t>
          </a:r>
          <a:endParaRPr lang="en-US" sz="1600" dirty="0">
            <a:solidFill>
              <a:srgbClr val="000000"/>
            </a:solidFill>
          </a:endParaRPr>
        </a:p>
      </dgm:t>
    </dgm:pt>
    <dgm:pt modelId="{709A17D3-3A1D-6645-BBBB-60AF6AB918A7}" type="parTrans" cxnId="{8BB471B6-6B00-E244-B3EB-AA651F5B84F9}">
      <dgm:prSet/>
      <dgm:spPr/>
      <dgm:t>
        <a:bodyPr/>
        <a:lstStyle/>
        <a:p>
          <a:endParaRPr lang="en-US"/>
        </a:p>
      </dgm:t>
    </dgm:pt>
    <dgm:pt modelId="{E4D0982A-7B29-E844-9C19-80DCD8C0AABD}" type="sibTrans" cxnId="{8BB471B6-6B00-E244-B3EB-AA651F5B84F9}">
      <dgm:prSet/>
      <dgm:spPr/>
      <dgm:t>
        <a:bodyPr/>
        <a:lstStyle/>
        <a:p>
          <a:endParaRPr lang="en-US"/>
        </a:p>
      </dgm:t>
    </dgm:pt>
    <dgm:pt modelId="{546DE4DA-F58A-D747-A91C-5C90C98E0E3E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Interactive</a:t>
          </a:r>
          <a:endParaRPr lang="en-US" sz="1600" dirty="0">
            <a:solidFill>
              <a:srgbClr val="000000"/>
            </a:solidFill>
          </a:endParaRPr>
        </a:p>
      </dgm:t>
    </dgm:pt>
    <dgm:pt modelId="{B7039131-CEAF-7A4A-940B-2BD55807E60D}" type="parTrans" cxnId="{CC556089-6D60-6D4B-B5B9-A80BBE71A942}">
      <dgm:prSet/>
      <dgm:spPr/>
      <dgm:t>
        <a:bodyPr/>
        <a:lstStyle/>
        <a:p>
          <a:endParaRPr lang="en-US"/>
        </a:p>
      </dgm:t>
    </dgm:pt>
    <dgm:pt modelId="{55F498B9-1F6E-5C46-9F49-AE1D9BA6039C}" type="sibTrans" cxnId="{CC556089-6D60-6D4B-B5B9-A80BBE71A942}">
      <dgm:prSet/>
      <dgm:spPr/>
      <dgm:t>
        <a:bodyPr/>
        <a:lstStyle/>
        <a:p>
          <a:endParaRPr lang="en-US"/>
        </a:p>
      </dgm:t>
    </dgm:pt>
    <dgm:pt modelId="{7A20E892-9940-AE49-AD45-0C2306B7A9B1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Evaluation</a:t>
          </a:r>
          <a:endParaRPr lang="en-US" sz="1600" dirty="0">
            <a:solidFill>
              <a:srgbClr val="000000"/>
            </a:solidFill>
          </a:endParaRPr>
        </a:p>
      </dgm:t>
    </dgm:pt>
    <dgm:pt modelId="{B7415F0F-0D8F-2141-ADCC-F7E3102ADA83}" type="parTrans" cxnId="{9E2D9469-6C1D-4F4C-8154-6709171CC60A}">
      <dgm:prSet/>
      <dgm:spPr/>
      <dgm:t>
        <a:bodyPr/>
        <a:lstStyle/>
        <a:p>
          <a:endParaRPr lang="en-US"/>
        </a:p>
      </dgm:t>
    </dgm:pt>
    <dgm:pt modelId="{F0C07418-7C3C-EB4B-AE06-8B8469BE9532}" type="sibTrans" cxnId="{9E2D9469-6C1D-4F4C-8154-6709171CC60A}">
      <dgm:prSet/>
      <dgm:spPr/>
      <dgm:t>
        <a:bodyPr/>
        <a:lstStyle/>
        <a:p>
          <a:endParaRPr lang="en-US"/>
        </a:p>
      </dgm:t>
    </dgm:pt>
    <dgm:pt modelId="{C9F30895-F333-8C4A-9EC9-172901FB73D7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Inter Professional</a:t>
          </a:r>
          <a:endParaRPr lang="en-US" sz="1600" dirty="0">
            <a:solidFill>
              <a:srgbClr val="000000"/>
            </a:solidFill>
          </a:endParaRPr>
        </a:p>
      </dgm:t>
    </dgm:pt>
    <dgm:pt modelId="{C4A6F30D-F21E-034E-A4D8-14A846782BAC}" type="parTrans" cxnId="{A9F8BFF2-97BC-4E4C-A434-AC07CEB4661B}">
      <dgm:prSet/>
      <dgm:spPr/>
      <dgm:t>
        <a:bodyPr/>
        <a:lstStyle/>
        <a:p>
          <a:endParaRPr lang="en-US"/>
        </a:p>
      </dgm:t>
    </dgm:pt>
    <dgm:pt modelId="{81241B5D-89F1-8C4A-84E0-A8B7CCC7630D}" type="sibTrans" cxnId="{A9F8BFF2-97BC-4E4C-A434-AC07CEB4661B}">
      <dgm:prSet/>
      <dgm:spPr/>
      <dgm:t>
        <a:bodyPr/>
        <a:lstStyle/>
        <a:p>
          <a:endParaRPr lang="en-US"/>
        </a:p>
      </dgm:t>
    </dgm:pt>
    <dgm:pt modelId="{E93E4D10-31AC-0849-A134-DFBEA99397BC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Dynamic Environment</a:t>
          </a:r>
          <a:endParaRPr lang="en-US" sz="1600" dirty="0">
            <a:solidFill>
              <a:srgbClr val="000000"/>
            </a:solidFill>
          </a:endParaRPr>
        </a:p>
      </dgm:t>
    </dgm:pt>
    <dgm:pt modelId="{A9478368-9DCD-0246-973F-9E62B8E11D0A}" type="parTrans" cxnId="{7277B31C-4FF9-1142-9AB6-A3FCBCF3B241}">
      <dgm:prSet/>
      <dgm:spPr/>
      <dgm:t>
        <a:bodyPr/>
        <a:lstStyle/>
        <a:p>
          <a:endParaRPr lang="en-US"/>
        </a:p>
      </dgm:t>
    </dgm:pt>
    <dgm:pt modelId="{63E8BEAB-15F5-6B48-BA1C-8FA5987D8F3B}" type="sibTrans" cxnId="{7277B31C-4FF9-1142-9AB6-A3FCBCF3B241}">
      <dgm:prSet/>
      <dgm:spPr/>
      <dgm:t>
        <a:bodyPr/>
        <a:lstStyle/>
        <a:p>
          <a:endParaRPr lang="en-US"/>
        </a:p>
      </dgm:t>
    </dgm:pt>
    <dgm:pt modelId="{D1D3421B-6335-804B-8ECA-57A19268ADB2}" type="pres">
      <dgm:prSet presAssocID="{645DF63F-5033-DF4A-B1AD-78330D213E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4192AA-813B-3848-8F4E-2A26C92B589D}" type="pres">
      <dgm:prSet presAssocID="{DCA38211-C9A2-654B-899E-623B16C1D038}" presName="arrow" presStyleLbl="node1" presStyleIdx="0" presStyleCnt="2" custScaleX="118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40499-3352-E049-B5AC-FB3411F856B4}" type="pres">
      <dgm:prSet presAssocID="{32B34B0C-0CCC-A447-A83F-D88212DF7149}" presName="arrow" presStyleLbl="node1" presStyleIdx="1" presStyleCnt="2" custScaleX="118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E4036C-DD92-9A4B-B1D0-A96854F6338A}" type="presOf" srcId="{546DE4DA-F58A-D747-A91C-5C90C98E0E3E}" destId="{BA440499-3352-E049-B5AC-FB3411F856B4}" srcOrd="0" destOrd="1" presId="urn:microsoft.com/office/officeart/2005/8/layout/arrow1"/>
    <dgm:cxn modelId="{7277B31C-4FF9-1142-9AB6-A3FCBCF3B241}" srcId="{32B34B0C-0CCC-A447-A83F-D88212DF7149}" destId="{E93E4D10-31AC-0849-A134-DFBEA99397BC}" srcOrd="3" destOrd="0" parTransId="{A9478368-9DCD-0246-973F-9E62B8E11D0A}" sibTransId="{63E8BEAB-15F5-6B48-BA1C-8FA5987D8F3B}"/>
    <dgm:cxn modelId="{9E2D9469-6C1D-4F4C-8154-6709171CC60A}" srcId="{32B34B0C-0CCC-A447-A83F-D88212DF7149}" destId="{7A20E892-9940-AE49-AD45-0C2306B7A9B1}" srcOrd="1" destOrd="0" parTransId="{B7415F0F-0D8F-2141-ADCC-F7E3102ADA83}" sibTransId="{F0C07418-7C3C-EB4B-AE06-8B8469BE9532}"/>
    <dgm:cxn modelId="{A9F8BFF2-97BC-4E4C-A434-AC07CEB4661B}" srcId="{32B34B0C-0CCC-A447-A83F-D88212DF7149}" destId="{C9F30895-F333-8C4A-9EC9-172901FB73D7}" srcOrd="2" destOrd="0" parTransId="{C4A6F30D-F21E-034E-A4D8-14A846782BAC}" sibTransId="{81241B5D-89F1-8C4A-84E0-A8B7CCC7630D}"/>
    <dgm:cxn modelId="{DD6488C2-3F71-E245-88A4-20335B59B17D}" srcId="{645DF63F-5033-DF4A-B1AD-78330D213EAF}" destId="{DCA38211-C9A2-654B-899E-623B16C1D038}" srcOrd="0" destOrd="0" parTransId="{404D87AD-009A-AB4F-A90F-8ECFD5E8A6A6}" sibTransId="{CF4B4715-9E5D-A242-8ED4-DE8EA7368F07}"/>
    <dgm:cxn modelId="{683DF8F0-F0C6-5044-843C-FB101E6F43D8}" type="presOf" srcId="{DCA38211-C9A2-654B-899E-623B16C1D038}" destId="{5A4192AA-813B-3848-8F4E-2A26C92B589D}" srcOrd="0" destOrd="0" presId="urn:microsoft.com/office/officeart/2005/8/layout/arrow1"/>
    <dgm:cxn modelId="{E6191905-69A7-E04C-8C19-B43B6EEE8C34}" type="presOf" srcId="{7B04C811-AB90-A646-B798-1C09B3DE8363}" destId="{5A4192AA-813B-3848-8F4E-2A26C92B589D}" srcOrd="0" destOrd="2" presId="urn:microsoft.com/office/officeart/2005/8/layout/arrow1"/>
    <dgm:cxn modelId="{3B6929F1-C309-F247-9A11-9A6B7AC9251A}" type="presOf" srcId="{7A20E892-9940-AE49-AD45-0C2306B7A9B1}" destId="{BA440499-3352-E049-B5AC-FB3411F856B4}" srcOrd="0" destOrd="2" presId="urn:microsoft.com/office/officeart/2005/8/layout/arrow1"/>
    <dgm:cxn modelId="{76C069F0-291B-2542-AA10-83EB45D96A6F}" type="presOf" srcId="{645DF63F-5033-DF4A-B1AD-78330D213EAF}" destId="{D1D3421B-6335-804B-8ECA-57A19268ADB2}" srcOrd="0" destOrd="0" presId="urn:microsoft.com/office/officeart/2005/8/layout/arrow1"/>
    <dgm:cxn modelId="{CC556089-6D60-6D4B-B5B9-A80BBE71A942}" srcId="{32B34B0C-0CCC-A447-A83F-D88212DF7149}" destId="{546DE4DA-F58A-D747-A91C-5C90C98E0E3E}" srcOrd="0" destOrd="0" parTransId="{B7039131-CEAF-7A4A-940B-2BD55807E60D}" sibTransId="{55F498B9-1F6E-5C46-9F49-AE1D9BA6039C}"/>
    <dgm:cxn modelId="{B7FB09FA-31E6-6E4A-9357-BC1AD1604337}" srcId="{DCA38211-C9A2-654B-899E-623B16C1D038}" destId="{7B04C811-AB90-A646-B798-1C09B3DE8363}" srcOrd="1" destOrd="0" parTransId="{47FC3988-5C7B-5D48-BBDC-0C6159459F78}" sibTransId="{F645C768-B992-7E40-AEEF-FCF938A66B60}"/>
    <dgm:cxn modelId="{712D1542-377C-7B42-9E94-8DC1D4539800}" type="presOf" srcId="{06118859-6E7B-CB44-B623-A1938A896049}" destId="{5A4192AA-813B-3848-8F4E-2A26C92B589D}" srcOrd="0" destOrd="4" presId="urn:microsoft.com/office/officeart/2005/8/layout/arrow1"/>
    <dgm:cxn modelId="{09AD06C7-3B24-5943-ADA0-7C6F4E67C1E5}" type="presOf" srcId="{E93E4D10-31AC-0849-A134-DFBEA99397BC}" destId="{BA440499-3352-E049-B5AC-FB3411F856B4}" srcOrd="0" destOrd="4" presId="urn:microsoft.com/office/officeart/2005/8/layout/arrow1"/>
    <dgm:cxn modelId="{C9CAC94B-62F8-E544-85CF-2AE6F1042C27}" srcId="{DCA38211-C9A2-654B-899E-623B16C1D038}" destId="{7337C530-7EF1-8A41-93DC-63A94D1F0586}" srcOrd="2" destOrd="0" parTransId="{11C7732E-7E2A-6D4E-8F97-197122395B29}" sibTransId="{B2572D03-10AF-1A49-A900-F073039D92C4}"/>
    <dgm:cxn modelId="{28378BC5-1300-1F49-9ABC-068C6D037859}" type="presOf" srcId="{C9F30895-F333-8C4A-9EC9-172901FB73D7}" destId="{BA440499-3352-E049-B5AC-FB3411F856B4}" srcOrd="0" destOrd="3" presId="urn:microsoft.com/office/officeart/2005/8/layout/arrow1"/>
    <dgm:cxn modelId="{7F4A9FA9-6EE1-F64E-8AF8-309666CC3047}" srcId="{645DF63F-5033-DF4A-B1AD-78330D213EAF}" destId="{32B34B0C-0CCC-A447-A83F-D88212DF7149}" srcOrd="1" destOrd="0" parTransId="{01039B61-F091-3B47-9511-75356618EF11}" sibTransId="{1715537B-E6EE-D343-AEC8-5BF0FCEB8B19}"/>
    <dgm:cxn modelId="{7E203724-104D-FC45-9B0D-3D35C9D87CC3}" type="presOf" srcId="{32B34B0C-0CCC-A447-A83F-D88212DF7149}" destId="{BA440499-3352-E049-B5AC-FB3411F856B4}" srcOrd="0" destOrd="0" presId="urn:microsoft.com/office/officeart/2005/8/layout/arrow1"/>
    <dgm:cxn modelId="{8BB471B6-6B00-E244-B3EB-AA651F5B84F9}" srcId="{DCA38211-C9A2-654B-899E-623B16C1D038}" destId="{06118859-6E7B-CB44-B623-A1938A896049}" srcOrd="3" destOrd="0" parTransId="{709A17D3-3A1D-6645-BBBB-60AF6AB918A7}" sibTransId="{E4D0982A-7B29-E844-9C19-80DCD8C0AABD}"/>
    <dgm:cxn modelId="{6592EEDE-5A90-BB48-9119-DBBA6E5445EE}" srcId="{DCA38211-C9A2-654B-899E-623B16C1D038}" destId="{232DF756-C132-0949-B74A-1919B5BE2828}" srcOrd="0" destOrd="0" parTransId="{E25FFC01-C646-D440-86DB-4B5704D145DB}" sibTransId="{CBD6ED84-B752-6645-98A3-8888C2F728AB}"/>
    <dgm:cxn modelId="{14139D31-886D-DB41-8A14-4016A58C3997}" type="presOf" srcId="{232DF756-C132-0949-B74A-1919B5BE2828}" destId="{5A4192AA-813B-3848-8F4E-2A26C92B589D}" srcOrd="0" destOrd="1" presId="urn:microsoft.com/office/officeart/2005/8/layout/arrow1"/>
    <dgm:cxn modelId="{135FA564-40A4-5D4E-8016-F4535DABC78F}" type="presOf" srcId="{7337C530-7EF1-8A41-93DC-63A94D1F0586}" destId="{5A4192AA-813B-3848-8F4E-2A26C92B589D}" srcOrd="0" destOrd="3" presId="urn:microsoft.com/office/officeart/2005/8/layout/arrow1"/>
    <dgm:cxn modelId="{F1CA4285-8902-1F4B-92A7-E9708C915191}" type="presParOf" srcId="{D1D3421B-6335-804B-8ECA-57A19268ADB2}" destId="{5A4192AA-813B-3848-8F4E-2A26C92B589D}" srcOrd="0" destOrd="0" presId="urn:microsoft.com/office/officeart/2005/8/layout/arrow1"/>
    <dgm:cxn modelId="{A9C3499C-2718-864E-B9B0-6E382BBAD6C8}" type="presParOf" srcId="{D1D3421B-6335-804B-8ECA-57A19268ADB2}" destId="{BA440499-3352-E049-B5AC-FB3411F856B4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8773572-3EBF-E548-91A1-E0C9965A441D}" type="doc">
      <dgm:prSet loTypeId="urn:microsoft.com/office/officeart/2005/8/layout/h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D49056-ACF0-FC49-9C87-8E5E8D369DF1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FF"/>
              </a:solidFill>
            </a:rPr>
            <a:t>Decisions &amp; Plan</a:t>
          </a:r>
          <a:endParaRPr lang="en-US" sz="1800" dirty="0">
            <a:solidFill>
              <a:srgbClr val="0000FF"/>
            </a:solidFill>
          </a:endParaRPr>
        </a:p>
      </dgm:t>
    </dgm:pt>
    <dgm:pt modelId="{0A2C1A99-E43D-5145-80DE-AE7DAFC07191}" type="parTrans" cxnId="{8A0FFAF1-1AA9-B049-8E42-6DB6391BE629}">
      <dgm:prSet/>
      <dgm:spPr/>
      <dgm:t>
        <a:bodyPr/>
        <a:lstStyle/>
        <a:p>
          <a:endParaRPr lang="en-US"/>
        </a:p>
      </dgm:t>
    </dgm:pt>
    <dgm:pt modelId="{1827858E-C201-9F40-9A5F-576C73E0A6C4}" type="sibTrans" cxnId="{8A0FFAF1-1AA9-B049-8E42-6DB6391BE629}">
      <dgm:prSet/>
      <dgm:spPr/>
      <dgm:t>
        <a:bodyPr/>
        <a:lstStyle/>
        <a:p>
          <a:endParaRPr lang="en-US"/>
        </a:p>
      </dgm:t>
    </dgm:pt>
    <dgm:pt modelId="{2F1DE965-2FC1-2F48-89A1-8567C03136B5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Space Allocation, Design, Flow</a:t>
          </a:r>
          <a:endParaRPr lang="en-US" sz="1800" dirty="0">
            <a:solidFill>
              <a:srgbClr val="000000"/>
            </a:solidFill>
          </a:endParaRPr>
        </a:p>
      </dgm:t>
    </dgm:pt>
    <dgm:pt modelId="{7CE6AC33-9B8C-994A-B95C-B4390E3224AF}" type="parTrans" cxnId="{AC826E75-FF19-EA44-908D-905C9627606F}">
      <dgm:prSet/>
      <dgm:spPr/>
      <dgm:t>
        <a:bodyPr/>
        <a:lstStyle/>
        <a:p>
          <a:endParaRPr lang="en-US"/>
        </a:p>
      </dgm:t>
    </dgm:pt>
    <dgm:pt modelId="{63B71479-CDC0-E54C-84BC-FE3213CF2F43}" type="sibTrans" cxnId="{AC826E75-FF19-EA44-908D-905C9627606F}">
      <dgm:prSet/>
      <dgm:spPr/>
      <dgm:t>
        <a:bodyPr/>
        <a:lstStyle/>
        <a:p>
          <a:endParaRPr lang="en-US"/>
        </a:p>
      </dgm:t>
    </dgm:pt>
    <dgm:pt modelId="{42FF3573-22AC-764A-BF4F-A177EFB3460C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Utilization</a:t>
          </a:r>
          <a:endParaRPr lang="en-US" sz="1800" dirty="0">
            <a:solidFill>
              <a:srgbClr val="000000"/>
            </a:solidFill>
          </a:endParaRPr>
        </a:p>
      </dgm:t>
    </dgm:pt>
    <dgm:pt modelId="{526466F2-C310-9D48-A3E6-E2BAF108CC66}" type="parTrans" cxnId="{1B4E6DAD-04AD-AA40-A156-47268844FCCB}">
      <dgm:prSet/>
      <dgm:spPr/>
      <dgm:t>
        <a:bodyPr/>
        <a:lstStyle/>
        <a:p>
          <a:endParaRPr lang="en-US"/>
        </a:p>
      </dgm:t>
    </dgm:pt>
    <dgm:pt modelId="{1DF9A717-48E4-8D4E-A9E5-BD86C2BAAF3F}" type="sibTrans" cxnId="{1B4E6DAD-04AD-AA40-A156-47268844FCCB}">
      <dgm:prSet/>
      <dgm:spPr/>
      <dgm:t>
        <a:bodyPr/>
        <a:lstStyle/>
        <a:p>
          <a:endParaRPr lang="en-US"/>
        </a:p>
      </dgm:t>
    </dgm:pt>
    <dgm:pt modelId="{407AEA86-5345-F747-8015-9C4758B01F38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Equipment</a:t>
          </a:r>
          <a:endParaRPr lang="en-US" sz="1800" dirty="0">
            <a:solidFill>
              <a:srgbClr val="000000"/>
            </a:solidFill>
          </a:endParaRPr>
        </a:p>
      </dgm:t>
    </dgm:pt>
    <dgm:pt modelId="{0F8CC866-BC0D-0A48-9C30-6B603AF09FA3}" type="parTrans" cxnId="{271B562A-6740-114A-AA79-E9C4AF282F24}">
      <dgm:prSet/>
      <dgm:spPr/>
      <dgm:t>
        <a:bodyPr/>
        <a:lstStyle/>
        <a:p>
          <a:endParaRPr lang="en-US"/>
        </a:p>
      </dgm:t>
    </dgm:pt>
    <dgm:pt modelId="{29EB7EC4-A337-1A47-B886-342D9C7B9501}" type="sibTrans" cxnId="{271B562A-6740-114A-AA79-E9C4AF282F24}">
      <dgm:prSet/>
      <dgm:spPr/>
      <dgm:t>
        <a:bodyPr/>
        <a:lstStyle/>
        <a:p>
          <a:endParaRPr lang="en-US"/>
        </a:p>
      </dgm:t>
    </dgm:pt>
    <dgm:pt modelId="{7DD6E35A-5807-6C45-B88A-3573FC236F69}">
      <dgm:prSet phldrT="[Text]"/>
      <dgm:spPr/>
      <dgm:t>
        <a:bodyPr/>
        <a:lstStyle/>
        <a:p>
          <a:endParaRPr lang="en-US" sz="1200" dirty="0"/>
        </a:p>
      </dgm:t>
    </dgm:pt>
    <dgm:pt modelId="{12976D17-0748-CA48-9F32-737045424153}" type="parTrans" cxnId="{A9A23D50-19C6-8544-97E5-BEE1A82B06BF}">
      <dgm:prSet/>
      <dgm:spPr/>
      <dgm:t>
        <a:bodyPr/>
        <a:lstStyle/>
        <a:p>
          <a:endParaRPr lang="en-US"/>
        </a:p>
      </dgm:t>
    </dgm:pt>
    <dgm:pt modelId="{B1A345FA-EC03-8340-91D6-D1B716EE57E6}" type="sibTrans" cxnId="{A9A23D50-19C6-8544-97E5-BEE1A82B06BF}">
      <dgm:prSet/>
      <dgm:spPr/>
      <dgm:t>
        <a:bodyPr/>
        <a:lstStyle/>
        <a:p>
          <a:endParaRPr lang="en-US"/>
        </a:p>
      </dgm:t>
    </dgm:pt>
    <dgm:pt modelId="{FA2C2E44-045C-7C4E-A015-30CD889715EB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Infrastructure</a:t>
          </a:r>
          <a:endParaRPr lang="en-US" sz="1800" dirty="0">
            <a:solidFill>
              <a:srgbClr val="000000"/>
            </a:solidFill>
          </a:endParaRPr>
        </a:p>
      </dgm:t>
    </dgm:pt>
    <dgm:pt modelId="{60A2CC99-8AA9-8848-9219-CD644C1611AB}" type="parTrans" cxnId="{F2FB8F09-866F-3D4A-9CC0-9E5C5558C2C0}">
      <dgm:prSet/>
      <dgm:spPr/>
      <dgm:t>
        <a:bodyPr/>
        <a:lstStyle/>
        <a:p>
          <a:endParaRPr lang="en-US"/>
        </a:p>
      </dgm:t>
    </dgm:pt>
    <dgm:pt modelId="{DECC8784-66FB-7D48-8BD1-48F3C91BEF07}" type="sibTrans" cxnId="{F2FB8F09-866F-3D4A-9CC0-9E5C5558C2C0}">
      <dgm:prSet/>
      <dgm:spPr/>
      <dgm:t>
        <a:bodyPr/>
        <a:lstStyle/>
        <a:p>
          <a:endParaRPr lang="en-US"/>
        </a:p>
      </dgm:t>
    </dgm:pt>
    <dgm:pt modelId="{F31106F0-3BC0-884E-9CEF-ED846151BF6F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Personnel </a:t>
          </a:r>
          <a:endParaRPr lang="en-US" sz="1800" dirty="0">
            <a:solidFill>
              <a:srgbClr val="000000"/>
            </a:solidFill>
          </a:endParaRPr>
        </a:p>
      </dgm:t>
    </dgm:pt>
    <dgm:pt modelId="{ABB8981B-EC1C-0442-91F7-85787A4605B3}" type="parTrans" cxnId="{8AB3F9BC-F454-244A-AD92-F490D118237A}">
      <dgm:prSet/>
      <dgm:spPr/>
      <dgm:t>
        <a:bodyPr/>
        <a:lstStyle/>
        <a:p>
          <a:endParaRPr lang="en-US"/>
        </a:p>
      </dgm:t>
    </dgm:pt>
    <dgm:pt modelId="{80E78782-8732-A043-A47F-77FC48DE8808}" type="sibTrans" cxnId="{8AB3F9BC-F454-244A-AD92-F490D118237A}">
      <dgm:prSet/>
      <dgm:spPr/>
      <dgm:t>
        <a:bodyPr/>
        <a:lstStyle/>
        <a:p>
          <a:endParaRPr lang="en-US"/>
        </a:p>
      </dgm:t>
    </dgm:pt>
    <dgm:pt modelId="{01101C52-A044-2C4C-BA50-25C2B90F150C}">
      <dgm:prSet phldrT="[Text]" custT="1"/>
      <dgm:spPr/>
      <dgm:t>
        <a:bodyPr/>
        <a:lstStyle/>
        <a:p>
          <a:endParaRPr lang="en-US" sz="1800" dirty="0">
            <a:solidFill>
              <a:srgbClr val="000000"/>
            </a:solidFill>
          </a:endParaRPr>
        </a:p>
      </dgm:t>
    </dgm:pt>
    <dgm:pt modelId="{0E37E329-3FDC-104D-BBB0-BFB1FA2BC1DB}" type="parTrans" cxnId="{D99DE81B-6E24-D94E-B262-EB21FC152EA8}">
      <dgm:prSet/>
      <dgm:spPr/>
      <dgm:t>
        <a:bodyPr/>
        <a:lstStyle/>
        <a:p>
          <a:endParaRPr lang="en-US"/>
        </a:p>
      </dgm:t>
    </dgm:pt>
    <dgm:pt modelId="{F07E8349-F5E4-2142-AC48-C24D6841C16A}" type="sibTrans" cxnId="{D99DE81B-6E24-D94E-B262-EB21FC152EA8}">
      <dgm:prSet/>
      <dgm:spPr/>
      <dgm:t>
        <a:bodyPr/>
        <a:lstStyle/>
        <a:p>
          <a:endParaRPr lang="en-US"/>
        </a:p>
      </dgm:t>
    </dgm:pt>
    <dgm:pt modelId="{C2A85667-3227-4843-9D21-75365937EB38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Daily Operations</a:t>
          </a:r>
          <a:endParaRPr lang="en-US" sz="1800" dirty="0">
            <a:solidFill>
              <a:srgbClr val="000000"/>
            </a:solidFill>
          </a:endParaRPr>
        </a:p>
      </dgm:t>
    </dgm:pt>
    <dgm:pt modelId="{00222423-3B4A-C148-8C0C-7BE592BA922F}" type="parTrans" cxnId="{B0D57411-D470-7040-BB1F-AC0ACC5A1D41}">
      <dgm:prSet/>
      <dgm:spPr/>
      <dgm:t>
        <a:bodyPr/>
        <a:lstStyle/>
        <a:p>
          <a:endParaRPr lang="en-US"/>
        </a:p>
      </dgm:t>
    </dgm:pt>
    <dgm:pt modelId="{FA03E289-D5A0-FF46-90E4-0A80B2F4181E}" type="sibTrans" cxnId="{B0D57411-D470-7040-BB1F-AC0ACC5A1D41}">
      <dgm:prSet/>
      <dgm:spPr/>
      <dgm:t>
        <a:bodyPr/>
        <a:lstStyle/>
        <a:p>
          <a:endParaRPr lang="en-US"/>
        </a:p>
      </dgm:t>
    </dgm:pt>
    <dgm:pt modelId="{AC622AA7-2A7A-7441-AC05-AD9241521FF2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Budget</a:t>
          </a:r>
          <a:endParaRPr lang="en-US" sz="1800" dirty="0">
            <a:solidFill>
              <a:srgbClr val="000000"/>
            </a:solidFill>
          </a:endParaRPr>
        </a:p>
      </dgm:t>
    </dgm:pt>
    <dgm:pt modelId="{A864CE6A-1399-164E-9A1F-6675ABEF351F}" type="parTrans" cxnId="{345C103D-1DD2-7242-9E9E-4E1392491DA8}">
      <dgm:prSet/>
      <dgm:spPr/>
      <dgm:t>
        <a:bodyPr/>
        <a:lstStyle/>
        <a:p>
          <a:endParaRPr lang="en-US"/>
        </a:p>
      </dgm:t>
    </dgm:pt>
    <dgm:pt modelId="{345C1D4D-DAF1-874F-A7F7-351FA5FB70C4}" type="sibTrans" cxnId="{345C103D-1DD2-7242-9E9E-4E1392491DA8}">
      <dgm:prSet/>
      <dgm:spPr/>
      <dgm:t>
        <a:bodyPr/>
        <a:lstStyle/>
        <a:p>
          <a:endParaRPr lang="en-US"/>
        </a:p>
      </dgm:t>
    </dgm:pt>
    <dgm:pt modelId="{3540741A-4E82-D14D-8DA5-B3255F41851F}" type="pres">
      <dgm:prSet presAssocID="{08773572-3EBF-E548-91A1-E0C9965A44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7E1342-BE40-564D-ACD9-A51BAED3C525}" type="pres">
      <dgm:prSet presAssocID="{52D49056-ACF0-FC49-9C87-8E5E8D369DF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85BFB1-F636-9546-AFA2-285DFAEB8228}" type="presOf" srcId="{52D49056-ACF0-FC49-9C87-8E5E8D369DF1}" destId="{927E1342-BE40-564D-ACD9-A51BAED3C525}" srcOrd="0" destOrd="0" presId="urn:microsoft.com/office/officeart/2005/8/layout/hList6"/>
    <dgm:cxn modelId="{0B7355E6-70D5-374E-B831-01E4F472405B}" type="presOf" srcId="{FA2C2E44-045C-7C4E-A015-30CD889715EB}" destId="{927E1342-BE40-564D-ACD9-A51BAED3C525}" srcOrd="0" destOrd="4" presId="urn:microsoft.com/office/officeart/2005/8/layout/hList6"/>
    <dgm:cxn modelId="{8AB3F9BC-F454-244A-AD92-F490D118237A}" srcId="{52D49056-ACF0-FC49-9C87-8E5E8D369DF1}" destId="{F31106F0-3BC0-884E-9CEF-ED846151BF6F}" srcOrd="4" destOrd="0" parTransId="{ABB8981B-EC1C-0442-91F7-85787A4605B3}" sibTransId="{80E78782-8732-A043-A47F-77FC48DE8808}"/>
    <dgm:cxn modelId="{0770931D-1F26-524B-9F4A-7FD80B249C34}" type="presOf" srcId="{2F1DE965-2FC1-2F48-89A1-8567C03136B5}" destId="{927E1342-BE40-564D-ACD9-A51BAED3C525}" srcOrd="0" destOrd="1" presId="urn:microsoft.com/office/officeart/2005/8/layout/hList6"/>
    <dgm:cxn modelId="{1B4E6DAD-04AD-AA40-A156-47268844FCCB}" srcId="{52D49056-ACF0-FC49-9C87-8E5E8D369DF1}" destId="{42FF3573-22AC-764A-BF4F-A177EFB3460C}" srcOrd="1" destOrd="0" parTransId="{526466F2-C310-9D48-A3E6-E2BAF108CC66}" sibTransId="{1DF9A717-48E4-8D4E-A9E5-BD86C2BAAF3F}"/>
    <dgm:cxn modelId="{DAE7883B-480F-8247-8770-0B01EF11E26B}" type="presOf" srcId="{AC622AA7-2A7A-7441-AC05-AD9241521FF2}" destId="{927E1342-BE40-564D-ACD9-A51BAED3C525}" srcOrd="0" destOrd="7" presId="urn:microsoft.com/office/officeart/2005/8/layout/hList6"/>
    <dgm:cxn modelId="{265F3F3B-ABF3-1246-9148-722CA9DB54BA}" type="presOf" srcId="{7DD6E35A-5807-6C45-B88A-3573FC236F69}" destId="{927E1342-BE40-564D-ACD9-A51BAED3C525}" srcOrd="0" destOrd="9" presId="urn:microsoft.com/office/officeart/2005/8/layout/hList6"/>
    <dgm:cxn modelId="{BE08A3D8-AFB2-DB44-BC70-2A9DAE165BAE}" type="presOf" srcId="{08773572-3EBF-E548-91A1-E0C9965A441D}" destId="{3540741A-4E82-D14D-8DA5-B3255F41851F}" srcOrd="0" destOrd="0" presId="urn:microsoft.com/office/officeart/2005/8/layout/hList6"/>
    <dgm:cxn modelId="{8A0FFAF1-1AA9-B049-8E42-6DB6391BE629}" srcId="{08773572-3EBF-E548-91A1-E0C9965A441D}" destId="{52D49056-ACF0-FC49-9C87-8E5E8D369DF1}" srcOrd="0" destOrd="0" parTransId="{0A2C1A99-E43D-5145-80DE-AE7DAFC07191}" sibTransId="{1827858E-C201-9F40-9A5F-576C73E0A6C4}"/>
    <dgm:cxn modelId="{C050415C-FFC8-D34A-9859-60E51AE5ED41}" type="presOf" srcId="{42FF3573-22AC-764A-BF4F-A177EFB3460C}" destId="{927E1342-BE40-564D-ACD9-A51BAED3C525}" srcOrd="0" destOrd="2" presId="urn:microsoft.com/office/officeart/2005/8/layout/hList6"/>
    <dgm:cxn modelId="{A9A23D50-19C6-8544-97E5-BEE1A82B06BF}" srcId="{52D49056-ACF0-FC49-9C87-8E5E8D369DF1}" destId="{7DD6E35A-5807-6C45-B88A-3573FC236F69}" srcOrd="8" destOrd="0" parTransId="{12976D17-0748-CA48-9F32-737045424153}" sibTransId="{B1A345FA-EC03-8340-91D6-D1B716EE57E6}"/>
    <dgm:cxn modelId="{345C103D-1DD2-7242-9E9E-4E1392491DA8}" srcId="{52D49056-ACF0-FC49-9C87-8E5E8D369DF1}" destId="{AC622AA7-2A7A-7441-AC05-AD9241521FF2}" srcOrd="6" destOrd="0" parTransId="{A864CE6A-1399-164E-9A1F-6675ABEF351F}" sibTransId="{345C1D4D-DAF1-874F-A7F7-351FA5FB70C4}"/>
    <dgm:cxn modelId="{B0D57411-D470-7040-BB1F-AC0ACC5A1D41}" srcId="{52D49056-ACF0-FC49-9C87-8E5E8D369DF1}" destId="{C2A85667-3227-4843-9D21-75365937EB38}" srcOrd="5" destOrd="0" parTransId="{00222423-3B4A-C148-8C0C-7BE592BA922F}" sibTransId="{FA03E289-D5A0-FF46-90E4-0A80B2F4181E}"/>
    <dgm:cxn modelId="{AC826E75-FF19-EA44-908D-905C9627606F}" srcId="{52D49056-ACF0-FC49-9C87-8E5E8D369DF1}" destId="{2F1DE965-2FC1-2F48-89A1-8567C03136B5}" srcOrd="0" destOrd="0" parTransId="{7CE6AC33-9B8C-994A-B95C-B4390E3224AF}" sibTransId="{63B71479-CDC0-E54C-84BC-FE3213CF2F43}"/>
    <dgm:cxn modelId="{8FA18D30-CFC5-7E40-9649-039E0ABD7BD5}" type="presOf" srcId="{C2A85667-3227-4843-9D21-75365937EB38}" destId="{927E1342-BE40-564D-ACD9-A51BAED3C525}" srcOrd="0" destOrd="6" presId="urn:microsoft.com/office/officeart/2005/8/layout/hList6"/>
    <dgm:cxn modelId="{271B562A-6740-114A-AA79-E9C4AF282F24}" srcId="{52D49056-ACF0-FC49-9C87-8E5E8D369DF1}" destId="{407AEA86-5345-F747-8015-9C4758B01F38}" srcOrd="2" destOrd="0" parTransId="{0F8CC866-BC0D-0A48-9C30-6B603AF09FA3}" sibTransId="{29EB7EC4-A337-1A47-B886-342D9C7B9501}"/>
    <dgm:cxn modelId="{9F8ACEA7-3CB0-3446-ADE5-3B9B4F7438A9}" type="presOf" srcId="{407AEA86-5345-F747-8015-9C4758B01F38}" destId="{927E1342-BE40-564D-ACD9-A51BAED3C525}" srcOrd="0" destOrd="3" presId="urn:microsoft.com/office/officeart/2005/8/layout/hList6"/>
    <dgm:cxn modelId="{9B550998-5BBF-3A4E-94FE-9B7951639BED}" type="presOf" srcId="{F31106F0-3BC0-884E-9CEF-ED846151BF6F}" destId="{927E1342-BE40-564D-ACD9-A51BAED3C525}" srcOrd="0" destOrd="5" presId="urn:microsoft.com/office/officeart/2005/8/layout/hList6"/>
    <dgm:cxn modelId="{F2FB8F09-866F-3D4A-9CC0-9E5C5558C2C0}" srcId="{52D49056-ACF0-FC49-9C87-8E5E8D369DF1}" destId="{FA2C2E44-045C-7C4E-A015-30CD889715EB}" srcOrd="3" destOrd="0" parTransId="{60A2CC99-8AA9-8848-9219-CD644C1611AB}" sibTransId="{DECC8784-66FB-7D48-8BD1-48F3C91BEF07}"/>
    <dgm:cxn modelId="{D99DE81B-6E24-D94E-B262-EB21FC152EA8}" srcId="{52D49056-ACF0-FC49-9C87-8E5E8D369DF1}" destId="{01101C52-A044-2C4C-BA50-25C2B90F150C}" srcOrd="7" destOrd="0" parTransId="{0E37E329-3FDC-104D-BBB0-BFB1FA2BC1DB}" sibTransId="{F07E8349-F5E4-2142-AC48-C24D6841C16A}"/>
    <dgm:cxn modelId="{4135D400-0602-0A42-A7D2-C5D631AFACC5}" type="presOf" srcId="{01101C52-A044-2C4C-BA50-25C2B90F150C}" destId="{927E1342-BE40-564D-ACD9-A51BAED3C525}" srcOrd="0" destOrd="8" presId="urn:microsoft.com/office/officeart/2005/8/layout/hList6"/>
    <dgm:cxn modelId="{751CE60B-7C57-4144-AA2D-617CB7E02AC2}" type="presParOf" srcId="{3540741A-4E82-D14D-8DA5-B3255F41851F}" destId="{927E1342-BE40-564D-ACD9-A51BAED3C525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475D492-34AA-7E4A-8038-3739D253BE80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0493E6-2FC1-FC42-B7BE-A5F9935CC108}">
      <dgm:prSet phldrT="[Text]" custT="1"/>
      <dgm:spPr/>
      <dgm:t>
        <a:bodyPr/>
        <a:lstStyle/>
        <a:p>
          <a:r>
            <a:rPr lang="en-US" sz="2000" dirty="0" smtClean="0"/>
            <a:t>Stakeholders</a:t>
          </a:r>
          <a:endParaRPr lang="en-US" sz="2000" dirty="0"/>
        </a:p>
      </dgm:t>
    </dgm:pt>
    <dgm:pt modelId="{90C76B94-47D7-5748-BE09-413E2B2F0027}" type="parTrans" cxnId="{F0868D46-DC37-6F49-90A8-E77A0529EB90}">
      <dgm:prSet/>
      <dgm:spPr/>
      <dgm:t>
        <a:bodyPr/>
        <a:lstStyle/>
        <a:p>
          <a:endParaRPr lang="en-US"/>
        </a:p>
      </dgm:t>
    </dgm:pt>
    <dgm:pt modelId="{91D1A4F1-518A-BA48-9AD8-9CEEB438DF65}" type="sibTrans" cxnId="{F0868D46-DC37-6F49-90A8-E77A0529EB90}">
      <dgm:prSet/>
      <dgm:spPr/>
      <dgm:t>
        <a:bodyPr/>
        <a:lstStyle/>
        <a:p>
          <a:endParaRPr lang="en-US"/>
        </a:p>
      </dgm:t>
    </dgm:pt>
    <dgm:pt modelId="{5603A148-D64A-E54C-937C-5BFFAA5C02E5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Who Is Doing What</a:t>
          </a:r>
        </a:p>
      </dgm:t>
    </dgm:pt>
    <dgm:pt modelId="{358D3189-CEAA-154B-AE69-6309501C13C1}" type="parTrans" cxnId="{D7F75094-CAB4-584F-993A-D416F790DFFC}">
      <dgm:prSet/>
      <dgm:spPr/>
      <dgm:t>
        <a:bodyPr/>
        <a:lstStyle/>
        <a:p>
          <a:endParaRPr lang="en-US"/>
        </a:p>
      </dgm:t>
    </dgm:pt>
    <dgm:pt modelId="{CB920078-460B-0C42-9599-71FE418C2389}" type="sibTrans" cxnId="{D7F75094-CAB4-584F-993A-D416F790DFFC}">
      <dgm:prSet/>
      <dgm:spPr/>
      <dgm:t>
        <a:bodyPr/>
        <a:lstStyle/>
        <a:p>
          <a:endParaRPr lang="en-US"/>
        </a:p>
      </dgm:t>
    </dgm:pt>
    <dgm:pt modelId="{AF1D4595-7899-D445-A0D0-6BCA08EECDB0}">
      <dgm:prSet phldrT="[Text]" custT="1"/>
      <dgm:spPr/>
      <dgm:t>
        <a:bodyPr/>
        <a:lstStyle/>
        <a:p>
          <a:r>
            <a:rPr lang="en-US" sz="2000" dirty="0" smtClean="0"/>
            <a:t>Town Halls</a:t>
          </a:r>
          <a:endParaRPr lang="en-US" sz="2000" dirty="0"/>
        </a:p>
      </dgm:t>
    </dgm:pt>
    <dgm:pt modelId="{CDFC850E-46E0-0F44-92F2-CC21C1811EB8}" type="parTrans" cxnId="{17A1A022-8166-1347-B3FB-14003ED2D0D1}">
      <dgm:prSet/>
      <dgm:spPr/>
      <dgm:t>
        <a:bodyPr/>
        <a:lstStyle/>
        <a:p>
          <a:endParaRPr lang="en-US"/>
        </a:p>
      </dgm:t>
    </dgm:pt>
    <dgm:pt modelId="{2FF4F0D5-499E-CF44-B677-72611E66EEE1}" type="sibTrans" cxnId="{17A1A022-8166-1347-B3FB-14003ED2D0D1}">
      <dgm:prSet/>
      <dgm:spPr/>
      <dgm:t>
        <a:bodyPr/>
        <a:lstStyle/>
        <a:p>
          <a:endParaRPr lang="en-US"/>
        </a:p>
      </dgm:t>
    </dgm:pt>
    <dgm:pt modelId="{B72B36BB-2E7C-BC4D-B9EF-4685CCC51E73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Diverse Participants</a:t>
          </a:r>
          <a:endParaRPr lang="en-US" sz="1600" dirty="0">
            <a:solidFill>
              <a:srgbClr val="000000"/>
            </a:solidFill>
          </a:endParaRPr>
        </a:p>
      </dgm:t>
    </dgm:pt>
    <dgm:pt modelId="{45850B39-57F1-864B-97B2-2A4EA92BEC91}" type="parTrans" cxnId="{FD53230F-6A9C-0948-B24F-AF359D433DAA}">
      <dgm:prSet/>
      <dgm:spPr/>
      <dgm:t>
        <a:bodyPr/>
        <a:lstStyle/>
        <a:p>
          <a:endParaRPr lang="en-US"/>
        </a:p>
      </dgm:t>
    </dgm:pt>
    <dgm:pt modelId="{55BC8237-EE4F-0149-B6A5-757AD91A94D1}" type="sibTrans" cxnId="{FD53230F-6A9C-0948-B24F-AF359D433DAA}">
      <dgm:prSet/>
      <dgm:spPr/>
      <dgm:t>
        <a:bodyPr/>
        <a:lstStyle/>
        <a:p>
          <a:endParaRPr lang="en-US"/>
        </a:p>
      </dgm:t>
    </dgm:pt>
    <dgm:pt modelId="{1E689DD6-28A7-6041-8113-50416F461D68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Depth Of Perspectives</a:t>
          </a:r>
          <a:endParaRPr lang="en-US" sz="1600" dirty="0">
            <a:solidFill>
              <a:srgbClr val="000000"/>
            </a:solidFill>
          </a:endParaRPr>
        </a:p>
      </dgm:t>
    </dgm:pt>
    <dgm:pt modelId="{D0F889C3-A33D-6F4D-A6D0-2F4FCFB4CA87}" type="parTrans" cxnId="{62B707C5-A9B0-0A46-AF95-E345B381982C}">
      <dgm:prSet/>
      <dgm:spPr/>
      <dgm:t>
        <a:bodyPr/>
        <a:lstStyle/>
        <a:p>
          <a:endParaRPr lang="en-US"/>
        </a:p>
      </dgm:t>
    </dgm:pt>
    <dgm:pt modelId="{62DB2860-1A75-B642-87A2-6E8945A3C843}" type="sibTrans" cxnId="{62B707C5-A9B0-0A46-AF95-E345B381982C}">
      <dgm:prSet/>
      <dgm:spPr/>
      <dgm:t>
        <a:bodyPr/>
        <a:lstStyle/>
        <a:p>
          <a:endParaRPr lang="en-US"/>
        </a:p>
      </dgm:t>
    </dgm:pt>
    <dgm:pt modelId="{33FE0D30-4A0A-9A4E-8417-74275ABFDFFB}">
      <dgm:prSet phldrT="[Text]" custT="1"/>
      <dgm:spPr/>
      <dgm:t>
        <a:bodyPr/>
        <a:lstStyle/>
        <a:p>
          <a:r>
            <a:rPr lang="en-US" sz="2000" dirty="0" smtClean="0"/>
            <a:t>Development</a:t>
          </a:r>
          <a:endParaRPr lang="en-US" sz="2000" dirty="0"/>
        </a:p>
      </dgm:t>
    </dgm:pt>
    <dgm:pt modelId="{1954732E-3393-4A44-8392-06555F60D0D7}" type="parTrans" cxnId="{F934FF81-51EF-2244-9C9C-7BAA0F9382F5}">
      <dgm:prSet/>
      <dgm:spPr/>
      <dgm:t>
        <a:bodyPr/>
        <a:lstStyle/>
        <a:p>
          <a:endParaRPr lang="en-US"/>
        </a:p>
      </dgm:t>
    </dgm:pt>
    <dgm:pt modelId="{872ED64F-7787-534C-8BF1-7534D84469E4}" type="sibTrans" cxnId="{F934FF81-51EF-2244-9C9C-7BAA0F9382F5}">
      <dgm:prSet/>
      <dgm:spPr/>
      <dgm:t>
        <a:bodyPr/>
        <a:lstStyle/>
        <a:p>
          <a:endParaRPr lang="en-US"/>
        </a:p>
      </dgm:t>
    </dgm:pt>
    <dgm:pt modelId="{1EF4FA6C-BC68-CB48-B540-8AD0636EB523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Defined Roles</a:t>
          </a:r>
          <a:endParaRPr lang="en-US" sz="1600" dirty="0">
            <a:solidFill>
              <a:srgbClr val="000000"/>
            </a:solidFill>
          </a:endParaRPr>
        </a:p>
      </dgm:t>
    </dgm:pt>
    <dgm:pt modelId="{362BC8D6-7057-BB47-8A86-DEC3DE6F1022}" type="parTrans" cxnId="{ECC673A6-4214-0E4A-A499-98B42BB9D5E8}">
      <dgm:prSet/>
      <dgm:spPr/>
      <dgm:t>
        <a:bodyPr/>
        <a:lstStyle/>
        <a:p>
          <a:endParaRPr lang="en-US"/>
        </a:p>
      </dgm:t>
    </dgm:pt>
    <dgm:pt modelId="{AE23D203-C33E-5E4E-B681-BD901500C463}" type="sibTrans" cxnId="{ECC673A6-4214-0E4A-A499-98B42BB9D5E8}">
      <dgm:prSet/>
      <dgm:spPr/>
      <dgm:t>
        <a:bodyPr/>
        <a:lstStyle/>
        <a:p>
          <a:endParaRPr lang="en-US"/>
        </a:p>
      </dgm:t>
    </dgm:pt>
    <dgm:pt modelId="{66699448-F90E-214D-AF0D-57019CBE9188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Defined Activities </a:t>
          </a:r>
          <a:endParaRPr lang="en-US" sz="1600" dirty="0">
            <a:solidFill>
              <a:srgbClr val="000000"/>
            </a:solidFill>
          </a:endParaRPr>
        </a:p>
      </dgm:t>
    </dgm:pt>
    <dgm:pt modelId="{26E89668-5EC8-F243-89D8-060FBC6A7B99}" type="parTrans" cxnId="{E31040A8-B073-8649-A52C-4A7C2F6187F9}">
      <dgm:prSet/>
      <dgm:spPr/>
      <dgm:t>
        <a:bodyPr/>
        <a:lstStyle/>
        <a:p>
          <a:endParaRPr lang="en-US"/>
        </a:p>
      </dgm:t>
    </dgm:pt>
    <dgm:pt modelId="{AAFECE82-4E83-B548-A4BA-6CE6DEF1F45E}" type="sibTrans" cxnId="{E31040A8-B073-8649-A52C-4A7C2F6187F9}">
      <dgm:prSet/>
      <dgm:spPr/>
      <dgm:t>
        <a:bodyPr/>
        <a:lstStyle/>
        <a:p>
          <a:endParaRPr lang="en-US"/>
        </a:p>
      </dgm:t>
    </dgm:pt>
    <dgm:pt modelId="{BF683332-1EC0-E54D-8DD2-492977B3EA0A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Who Needs What</a:t>
          </a:r>
        </a:p>
      </dgm:t>
    </dgm:pt>
    <dgm:pt modelId="{F6BDAEA7-6136-5841-A206-73D1CEEE3270}" type="parTrans" cxnId="{F0BC408B-EAD7-8243-98C3-CF215267598A}">
      <dgm:prSet/>
      <dgm:spPr/>
      <dgm:t>
        <a:bodyPr/>
        <a:lstStyle/>
        <a:p>
          <a:endParaRPr lang="en-US"/>
        </a:p>
      </dgm:t>
    </dgm:pt>
    <dgm:pt modelId="{40CC6594-FFD7-D249-9FF7-0CB4421986D0}" type="sibTrans" cxnId="{F0BC408B-EAD7-8243-98C3-CF215267598A}">
      <dgm:prSet/>
      <dgm:spPr/>
      <dgm:t>
        <a:bodyPr/>
        <a:lstStyle/>
        <a:p>
          <a:endParaRPr lang="en-US"/>
        </a:p>
      </dgm:t>
    </dgm:pt>
    <dgm:pt modelId="{B20DFFBB-B131-6142-8713-9AF42578FFA3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Who Drives What</a:t>
          </a:r>
        </a:p>
      </dgm:t>
    </dgm:pt>
    <dgm:pt modelId="{6978EA3B-2F7D-AD43-9F10-B88779150625}" type="parTrans" cxnId="{E3A427FA-4834-884C-970F-265CDBDD1D40}">
      <dgm:prSet/>
      <dgm:spPr/>
      <dgm:t>
        <a:bodyPr/>
        <a:lstStyle/>
        <a:p>
          <a:endParaRPr lang="en-US"/>
        </a:p>
      </dgm:t>
    </dgm:pt>
    <dgm:pt modelId="{72C5259A-94E4-6745-9B6E-4E89E4E45499}" type="sibTrans" cxnId="{E3A427FA-4834-884C-970F-265CDBDD1D40}">
      <dgm:prSet/>
      <dgm:spPr/>
      <dgm:t>
        <a:bodyPr/>
        <a:lstStyle/>
        <a:p>
          <a:endParaRPr lang="en-US"/>
        </a:p>
      </dgm:t>
    </dgm:pt>
    <dgm:pt modelId="{0BFDD58D-1EE8-E54C-A4EF-77D3E8D0E3BB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Optimization Of Resources</a:t>
          </a:r>
          <a:endParaRPr lang="en-US" sz="1600" dirty="0">
            <a:solidFill>
              <a:srgbClr val="000000"/>
            </a:solidFill>
          </a:endParaRPr>
        </a:p>
      </dgm:t>
    </dgm:pt>
    <dgm:pt modelId="{BC8CE897-9A8A-B140-95E6-7800A142136D}" type="parTrans" cxnId="{9B7A7C73-FAB5-EE45-AE22-996002A5F7C5}">
      <dgm:prSet/>
      <dgm:spPr/>
      <dgm:t>
        <a:bodyPr/>
        <a:lstStyle/>
        <a:p>
          <a:endParaRPr lang="en-US"/>
        </a:p>
      </dgm:t>
    </dgm:pt>
    <dgm:pt modelId="{6DABAAA6-72C0-3B4E-A367-439B63161A65}" type="sibTrans" cxnId="{9B7A7C73-FAB5-EE45-AE22-996002A5F7C5}">
      <dgm:prSet/>
      <dgm:spPr/>
      <dgm:t>
        <a:bodyPr/>
        <a:lstStyle/>
        <a:p>
          <a:endParaRPr lang="en-US"/>
        </a:p>
      </dgm:t>
    </dgm:pt>
    <dgm:pt modelId="{C507DBC4-1D85-0E4C-86C4-C275F55602F8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FF"/>
              </a:solidFill>
            </a:rPr>
            <a:t>Decision Makers</a:t>
          </a:r>
        </a:p>
      </dgm:t>
    </dgm:pt>
    <dgm:pt modelId="{4AF0EE40-46EC-634F-8AC2-09F7A4B4CC52}" type="parTrans" cxnId="{34FA1EE0-14A2-C64E-8131-58EF4FC022CA}">
      <dgm:prSet/>
      <dgm:spPr/>
      <dgm:t>
        <a:bodyPr/>
        <a:lstStyle/>
        <a:p>
          <a:endParaRPr lang="en-US"/>
        </a:p>
      </dgm:t>
    </dgm:pt>
    <dgm:pt modelId="{B206ED25-B4F1-4245-B602-F97A4CCAFD5D}" type="sibTrans" cxnId="{34FA1EE0-14A2-C64E-8131-58EF4FC022CA}">
      <dgm:prSet/>
      <dgm:spPr/>
      <dgm:t>
        <a:bodyPr/>
        <a:lstStyle/>
        <a:p>
          <a:endParaRPr lang="en-US"/>
        </a:p>
      </dgm:t>
    </dgm:pt>
    <dgm:pt modelId="{1DCD5B18-B504-A64E-80FB-738F39BC9EB4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Nay Sayers </a:t>
          </a:r>
        </a:p>
      </dgm:t>
    </dgm:pt>
    <dgm:pt modelId="{05CBF3F9-6D4D-0147-ABFE-C764DB2C608E}" type="parTrans" cxnId="{B970F79B-8405-FE4D-ABDE-1E476E342F46}">
      <dgm:prSet/>
      <dgm:spPr/>
      <dgm:t>
        <a:bodyPr/>
        <a:lstStyle/>
        <a:p>
          <a:endParaRPr lang="en-US"/>
        </a:p>
      </dgm:t>
    </dgm:pt>
    <dgm:pt modelId="{1970290C-E8D8-9B4D-99F8-FA5DB4A98A4E}" type="sibTrans" cxnId="{B970F79B-8405-FE4D-ABDE-1E476E342F46}">
      <dgm:prSet/>
      <dgm:spPr/>
      <dgm:t>
        <a:bodyPr/>
        <a:lstStyle/>
        <a:p>
          <a:endParaRPr lang="en-US"/>
        </a:p>
      </dgm:t>
    </dgm:pt>
    <dgm:pt modelId="{CE6D1F76-E115-F04B-B73E-A5A22C699529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Defined Time Line</a:t>
          </a:r>
          <a:endParaRPr lang="en-US" sz="1600" dirty="0">
            <a:solidFill>
              <a:srgbClr val="000000"/>
            </a:solidFill>
          </a:endParaRPr>
        </a:p>
      </dgm:t>
    </dgm:pt>
    <dgm:pt modelId="{68F94EC4-E0E6-5E4F-BD1F-8540BCA644E1}" type="parTrans" cxnId="{B10DC963-1B84-704F-9B5C-B7425E80C4C6}">
      <dgm:prSet/>
      <dgm:spPr/>
      <dgm:t>
        <a:bodyPr/>
        <a:lstStyle/>
        <a:p>
          <a:endParaRPr lang="en-US"/>
        </a:p>
      </dgm:t>
    </dgm:pt>
    <dgm:pt modelId="{AD1EDD2D-747F-4347-8DBE-93B30810CD0E}" type="sibTrans" cxnId="{B10DC963-1B84-704F-9B5C-B7425E80C4C6}">
      <dgm:prSet/>
      <dgm:spPr/>
      <dgm:t>
        <a:bodyPr/>
        <a:lstStyle/>
        <a:p>
          <a:endParaRPr lang="en-US"/>
        </a:p>
      </dgm:t>
    </dgm:pt>
    <dgm:pt modelId="{DD680D09-7F4C-EB4C-AF89-450BAD165B67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FF"/>
              </a:solidFill>
            </a:rPr>
            <a:t>Defined</a:t>
          </a:r>
          <a:r>
            <a:rPr lang="en-US" sz="1600" baseline="0" dirty="0" smtClean="0">
              <a:solidFill>
                <a:srgbClr val="0000FF"/>
              </a:solidFill>
            </a:rPr>
            <a:t> Resources</a:t>
          </a:r>
          <a:endParaRPr lang="en-US" sz="1600" dirty="0">
            <a:solidFill>
              <a:srgbClr val="0000FF"/>
            </a:solidFill>
          </a:endParaRPr>
        </a:p>
      </dgm:t>
    </dgm:pt>
    <dgm:pt modelId="{D8AA9EB2-FAB9-5948-9241-34CCA217C961}" type="parTrans" cxnId="{B5CF549F-1418-CA4C-B0DD-56846259B104}">
      <dgm:prSet/>
      <dgm:spPr/>
      <dgm:t>
        <a:bodyPr/>
        <a:lstStyle/>
        <a:p>
          <a:endParaRPr lang="en-US"/>
        </a:p>
      </dgm:t>
    </dgm:pt>
    <dgm:pt modelId="{66482BBB-EA31-BD4E-9974-8C6B95230C48}" type="sibTrans" cxnId="{B5CF549F-1418-CA4C-B0DD-56846259B104}">
      <dgm:prSet/>
      <dgm:spPr/>
      <dgm:t>
        <a:bodyPr/>
        <a:lstStyle/>
        <a:p>
          <a:endParaRPr lang="en-US"/>
        </a:p>
      </dgm:t>
    </dgm:pt>
    <dgm:pt modelId="{2649365D-EF48-BC40-BDFC-EB3520BC5395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FF"/>
              </a:solidFill>
            </a:rPr>
            <a:t>External Neutral Voice </a:t>
          </a:r>
          <a:endParaRPr lang="en-US" sz="1600" dirty="0">
            <a:solidFill>
              <a:srgbClr val="0000FF"/>
            </a:solidFill>
          </a:endParaRPr>
        </a:p>
      </dgm:t>
    </dgm:pt>
    <dgm:pt modelId="{5F4FD149-C880-4341-9C09-E3BA9A2EDD98}" type="parTrans" cxnId="{9160F7A6-03D5-C449-BEE7-5502D895BC16}">
      <dgm:prSet/>
      <dgm:spPr/>
      <dgm:t>
        <a:bodyPr/>
        <a:lstStyle/>
        <a:p>
          <a:endParaRPr lang="en-US"/>
        </a:p>
      </dgm:t>
    </dgm:pt>
    <dgm:pt modelId="{8C77AE40-F40C-1D4C-912D-E34249EF642A}" type="sibTrans" cxnId="{9160F7A6-03D5-C449-BEE7-5502D895BC16}">
      <dgm:prSet/>
      <dgm:spPr/>
      <dgm:t>
        <a:bodyPr/>
        <a:lstStyle/>
        <a:p>
          <a:endParaRPr lang="en-US"/>
        </a:p>
      </dgm:t>
    </dgm:pt>
    <dgm:pt modelId="{4FBE9E8D-AF18-0341-BB42-0D9E67A7CA23}" type="pres">
      <dgm:prSet presAssocID="{B475D492-34AA-7E4A-8038-3739D253BE8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3AB36B-114C-3040-9104-52BB5DFA8E9A}" type="pres">
      <dgm:prSet presAssocID="{800493E6-2FC1-FC42-B7BE-A5F9935CC108}" presName="compNode" presStyleCnt="0"/>
      <dgm:spPr/>
    </dgm:pt>
    <dgm:pt modelId="{BD20DEFA-641D-554B-82EC-329CC642FC27}" type="pres">
      <dgm:prSet presAssocID="{800493E6-2FC1-FC42-B7BE-A5F9935CC108}" presName="aNode" presStyleLbl="bgShp" presStyleIdx="0" presStyleCnt="3"/>
      <dgm:spPr/>
      <dgm:t>
        <a:bodyPr/>
        <a:lstStyle/>
        <a:p>
          <a:endParaRPr lang="en-US"/>
        </a:p>
      </dgm:t>
    </dgm:pt>
    <dgm:pt modelId="{7B09CAAE-FB80-124E-BE1B-5AD206878E83}" type="pres">
      <dgm:prSet presAssocID="{800493E6-2FC1-FC42-B7BE-A5F9935CC108}" presName="textNode" presStyleLbl="bgShp" presStyleIdx="0" presStyleCnt="3"/>
      <dgm:spPr/>
      <dgm:t>
        <a:bodyPr/>
        <a:lstStyle/>
        <a:p>
          <a:endParaRPr lang="en-US"/>
        </a:p>
      </dgm:t>
    </dgm:pt>
    <dgm:pt modelId="{76B4A499-5690-264D-80CC-1037FAD4FB5D}" type="pres">
      <dgm:prSet presAssocID="{800493E6-2FC1-FC42-B7BE-A5F9935CC108}" presName="compChildNode" presStyleCnt="0"/>
      <dgm:spPr/>
    </dgm:pt>
    <dgm:pt modelId="{D9C60BB7-D15C-244C-A4BF-2477489B5E66}" type="pres">
      <dgm:prSet presAssocID="{800493E6-2FC1-FC42-B7BE-A5F9935CC108}" presName="theInnerList" presStyleCnt="0"/>
      <dgm:spPr/>
    </dgm:pt>
    <dgm:pt modelId="{5B7528A3-8B07-FB4C-971E-2E62E508E149}" type="pres">
      <dgm:prSet presAssocID="{5603A148-D64A-E54C-937C-5BFFAA5C02E5}" presName="child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D432C-49DB-1646-9C7E-C702E03795A1}" type="pres">
      <dgm:prSet presAssocID="{5603A148-D64A-E54C-937C-5BFFAA5C02E5}" presName="aSpace2" presStyleCnt="0"/>
      <dgm:spPr/>
    </dgm:pt>
    <dgm:pt modelId="{5BFD2481-9AF1-774E-8AB3-68FF5634ADF9}" type="pres">
      <dgm:prSet presAssocID="{BF683332-1EC0-E54D-8DD2-492977B3EA0A}" presName="child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1ECE0-170A-BB4E-94A7-11BA6E815B00}" type="pres">
      <dgm:prSet presAssocID="{BF683332-1EC0-E54D-8DD2-492977B3EA0A}" presName="aSpace2" presStyleCnt="0"/>
      <dgm:spPr/>
    </dgm:pt>
    <dgm:pt modelId="{361069C4-81C5-0D4F-967E-CC396F4029E8}" type="pres">
      <dgm:prSet presAssocID="{B20DFFBB-B131-6142-8713-9AF42578FFA3}" presName="child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B8601-4656-0646-B8E8-DBA986FAD641}" type="pres">
      <dgm:prSet presAssocID="{B20DFFBB-B131-6142-8713-9AF42578FFA3}" presName="aSpace2" presStyleCnt="0"/>
      <dgm:spPr/>
    </dgm:pt>
    <dgm:pt modelId="{1F1BA3B3-74FF-C649-99A6-39B4C72E4199}" type="pres">
      <dgm:prSet presAssocID="{C507DBC4-1D85-0E4C-86C4-C275F55602F8}" presName="child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AD80E-1610-2F43-B735-EE2B29C3EE9C}" type="pres">
      <dgm:prSet presAssocID="{C507DBC4-1D85-0E4C-86C4-C275F55602F8}" presName="aSpace2" presStyleCnt="0"/>
      <dgm:spPr/>
    </dgm:pt>
    <dgm:pt modelId="{040E4651-FE9B-204D-BCFB-7463C4127176}" type="pres">
      <dgm:prSet presAssocID="{1DCD5B18-B504-A64E-80FB-738F39BC9EB4}" presName="child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12DD6-6DB7-5F40-A1CB-5246D3A2B5B9}" type="pres">
      <dgm:prSet presAssocID="{800493E6-2FC1-FC42-B7BE-A5F9935CC108}" presName="aSpace" presStyleCnt="0"/>
      <dgm:spPr/>
    </dgm:pt>
    <dgm:pt modelId="{546CD2F8-67E0-2343-B046-BD14EDF2C28F}" type="pres">
      <dgm:prSet presAssocID="{AF1D4595-7899-D445-A0D0-6BCA08EECDB0}" presName="compNode" presStyleCnt="0"/>
      <dgm:spPr/>
    </dgm:pt>
    <dgm:pt modelId="{C21903B0-D61C-C647-B520-431D8FA48F10}" type="pres">
      <dgm:prSet presAssocID="{AF1D4595-7899-D445-A0D0-6BCA08EECDB0}" presName="aNode" presStyleLbl="bgShp" presStyleIdx="1" presStyleCnt="3"/>
      <dgm:spPr/>
      <dgm:t>
        <a:bodyPr/>
        <a:lstStyle/>
        <a:p>
          <a:endParaRPr lang="en-US"/>
        </a:p>
      </dgm:t>
    </dgm:pt>
    <dgm:pt modelId="{E17FE111-FEF6-2D49-9AE8-CD8E2182B574}" type="pres">
      <dgm:prSet presAssocID="{AF1D4595-7899-D445-A0D0-6BCA08EECDB0}" presName="textNode" presStyleLbl="bgShp" presStyleIdx="1" presStyleCnt="3"/>
      <dgm:spPr/>
      <dgm:t>
        <a:bodyPr/>
        <a:lstStyle/>
        <a:p>
          <a:endParaRPr lang="en-US"/>
        </a:p>
      </dgm:t>
    </dgm:pt>
    <dgm:pt modelId="{3C5D734C-D521-EC49-A055-1FAD245EA865}" type="pres">
      <dgm:prSet presAssocID="{AF1D4595-7899-D445-A0D0-6BCA08EECDB0}" presName="compChildNode" presStyleCnt="0"/>
      <dgm:spPr/>
    </dgm:pt>
    <dgm:pt modelId="{90A7053C-D201-744D-8ECD-D77166C860AF}" type="pres">
      <dgm:prSet presAssocID="{AF1D4595-7899-D445-A0D0-6BCA08EECDB0}" presName="theInnerList" presStyleCnt="0"/>
      <dgm:spPr/>
    </dgm:pt>
    <dgm:pt modelId="{1C8C1458-E590-6E41-B490-D7CE883F3D16}" type="pres">
      <dgm:prSet presAssocID="{2649365D-EF48-BC40-BDFC-EB3520BC5395}" presName="child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93750-0F8B-374B-BC89-67A2E344749A}" type="pres">
      <dgm:prSet presAssocID="{2649365D-EF48-BC40-BDFC-EB3520BC5395}" presName="aSpace2" presStyleCnt="0"/>
      <dgm:spPr/>
    </dgm:pt>
    <dgm:pt modelId="{E8EE47CD-A152-6B47-B7F4-E5E48AD44274}" type="pres">
      <dgm:prSet presAssocID="{B72B36BB-2E7C-BC4D-B9EF-4685CCC51E73}" presName="child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C0AF8-0911-7F45-B0B5-E4CE4192F36A}" type="pres">
      <dgm:prSet presAssocID="{B72B36BB-2E7C-BC4D-B9EF-4685CCC51E73}" presName="aSpace2" presStyleCnt="0"/>
      <dgm:spPr/>
    </dgm:pt>
    <dgm:pt modelId="{4EA5D9AC-0A79-C54D-A0A6-6DE37269E04F}" type="pres">
      <dgm:prSet presAssocID="{1E689DD6-28A7-6041-8113-50416F461D68}" presName="child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1E0E8-0978-274C-9F9F-D87722188DF2}" type="pres">
      <dgm:prSet presAssocID="{1E689DD6-28A7-6041-8113-50416F461D68}" presName="aSpace2" presStyleCnt="0"/>
      <dgm:spPr/>
    </dgm:pt>
    <dgm:pt modelId="{61F68384-DB48-1345-A9F5-5E10312F5B0A}" type="pres">
      <dgm:prSet presAssocID="{0BFDD58D-1EE8-E54C-A4EF-77D3E8D0E3BB}" presName="child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501B4-4640-D846-967C-484DA6B947C2}" type="pres">
      <dgm:prSet presAssocID="{AF1D4595-7899-D445-A0D0-6BCA08EECDB0}" presName="aSpace" presStyleCnt="0"/>
      <dgm:spPr/>
    </dgm:pt>
    <dgm:pt modelId="{3C60090D-CC69-0942-9330-BE506A366DDE}" type="pres">
      <dgm:prSet presAssocID="{33FE0D30-4A0A-9A4E-8417-74275ABFDFFB}" presName="compNode" presStyleCnt="0"/>
      <dgm:spPr/>
    </dgm:pt>
    <dgm:pt modelId="{9E1CC62F-FB94-0848-91B0-A4DBF9D05B64}" type="pres">
      <dgm:prSet presAssocID="{33FE0D30-4A0A-9A4E-8417-74275ABFDFFB}" presName="aNode" presStyleLbl="bgShp" presStyleIdx="2" presStyleCnt="3"/>
      <dgm:spPr/>
      <dgm:t>
        <a:bodyPr/>
        <a:lstStyle/>
        <a:p>
          <a:endParaRPr lang="en-US"/>
        </a:p>
      </dgm:t>
    </dgm:pt>
    <dgm:pt modelId="{B093D558-D363-1D41-8ECA-498AC555AD7C}" type="pres">
      <dgm:prSet presAssocID="{33FE0D30-4A0A-9A4E-8417-74275ABFDFFB}" presName="textNode" presStyleLbl="bgShp" presStyleIdx="2" presStyleCnt="3"/>
      <dgm:spPr/>
      <dgm:t>
        <a:bodyPr/>
        <a:lstStyle/>
        <a:p>
          <a:endParaRPr lang="en-US"/>
        </a:p>
      </dgm:t>
    </dgm:pt>
    <dgm:pt modelId="{A254D0F9-DAD0-4242-9284-654893FA01A1}" type="pres">
      <dgm:prSet presAssocID="{33FE0D30-4A0A-9A4E-8417-74275ABFDFFB}" presName="compChildNode" presStyleCnt="0"/>
      <dgm:spPr/>
    </dgm:pt>
    <dgm:pt modelId="{0E0D1D84-AABB-964C-9891-35E3D0C45C0F}" type="pres">
      <dgm:prSet presAssocID="{33FE0D30-4A0A-9A4E-8417-74275ABFDFFB}" presName="theInnerList" presStyleCnt="0"/>
      <dgm:spPr/>
    </dgm:pt>
    <dgm:pt modelId="{5582367E-1DCE-0448-8F98-D4A7034087D0}" type="pres">
      <dgm:prSet presAssocID="{1EF4FA6C-BC68-CB48-B540-8AD0636EB523}" presName="child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E4C58-A2AB-574F-9040-191C6EC20070}" type="pres">
      <dgm:prSet presAssocID="{1EF4FA6C-BC68-CB48-B540-8AD0636EB523}" presName="aSpace2" presStyleCnt="0"/>
      <dgm:spPr/>
    </dgm:pt>
    <dgm:pt modelId="{0BA180C9-5CC3-5049-82D0-547D59A804D4}" type="pres">
      <dgm:prSet presAssocID="{66699448-F90E-214D-AF0D-57019CBE9188}" presName="child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2786E-E201-2449-8C62-D191C8A1879F}" type="pres">
      <dgm:prSet presAssocID="{66699448-F90E-214D-AF0D-57019CBE9188}" presName="aSpace2" presStyleCnt="0"/>
      <dgm:spPr/>
    </dgm:pt>
    <dgm:pt modelId="{E7949DE2-0361-3142-8AEA-FDA5B58A987F}" type="pres">
      <dgm:prSet presAssocID="{CE6D1F76-E115-F04B-B73E-A5A22C699529}" presName="child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6D815-EE31-5046-AE6F-2CB9AB44F1F7}" type="pres">
      <dgm:prSet presAssocID="{CE6D1F76-E115-F04B-B73E-A5A22C699529}" presName="aSpace2" presStyleCnt="0"/>
      <dgm:spPr/>
    </dgm:pt>
    <dgm:pt modelId="{DCF21F70-D23E-8E4B-B7A9-6E3C7E1536E0}" type="pres">
      <dgm:prSet presAssocID="{DD680D09-7F4C-EB4C-AF89-450BAD165B67}" presName="child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6C1FC8-E54D-3947-9CC7-D097A276F108}" type="presOf" srcId="{1EF4FA6C-BC68-CB48-B540-8AD0636EB523}" destId="{5582367E-1DCE-0448-8F98-D4A7034087D0}" srcOrd="0" destOrd="0" presId="urn:microsoft.com/office/officeart/2005/8/layout/lProcess2"/>
    <dgm:cxn modelId="{3A0CEFAB-063C-4440-A4A9-AC1E0EFBEFA4}" type="presOf" srcId="{0BFDD58D-1EE8-E54C-A4EF-77D3E8D0E3BB}" destId="{61F68384-DB48-1345-A9F5-5E10312F5B0A}" srcOrd="0" destOrd="0" presId="urn:microsoft.com/office/officeart/2005/8/layout/lProcess2"/>
    <dgm:cxn modelId="{06914C26-8F02-E44D-92C9-38958B365E5D}" type="presOf" srcId="{33FE0D30-4A0A-9A4E-8417-74275ABFDFFB}" destId="{B093D558-D363-1D41-8ECA-498AC555AD7C}" srcOrd="1" destOrd="0" presId="urn:microsoft.com/office/officeart/2005/8/layout/lProcess2"/>
    <dgm:cxn modelId="{EFE202F8-0C52-EB43-9413-B1C9F4B4019B}" type="presOf" srcId="{1DCD5B18-B504-A64E-80FB-738F39BC9EB4}" destId="{040E4651-FE9B-204D-BCFB-7463C4127176}" srcOrd="0" destOrd="0" presId="urn:microsoft.com/office/officeart/2005/8/layout/lProcess2"/>
    <dgm:cxn modelId="{D7F75094-CAB4-584F-993A-D416F790DFFC}" srcId="{800493E6-2FC1-FC42-B7BE-A5F9935CC108}" destId="{5603A148-D64A-E54C-937C-5BFFAA5C02E5}" srcOrd="0" destOrd="0" parTransId="{358D3189-CEAA-154B-AE69-6309501C13C1}" sibTransId="{CB920078-460B-0C42-9599-71FE418C2389}"/>
    <dgm:cxn modelId="{FD53230F-6A9C-0948-B24F-AF359D433DAA}" srcId="{AF1D4595-7899-D445-A0D0-6BCA08EECDB0}" destId="{B72B36BB-2E7C-BC4D-B9EF-4685CCC51E73}" srcOrd="1" destOrd="0" parTransId="{45850B39-57F1-864B-97B2-2A4EA92BEC91}" sibTransId="{55BC8237-EE4F-0149-B6A5-757AD91A94D1}"/>
    <dgm:cxn modelId="{DC6CF5E5-027E-D740-8175-AE64D7B78BC9}" type="presOf" srcId="{AF1D4595-7899-D445-A0D0-6BCA08EECDB0}" destId="{E17FE111-FEF6-2D49-9AE8-CD8E2182B574}" srcOrd="1" destOrd="0" presId="urn:microsoft.com/office/officeart/2005/8/layout/lProcess2"/>
    <dgm:cxn modelId="{B4EC0112-0605-3E48-B042-ED30B0858A53}" type="presOf" srcId="{33FE0D30-4A0A-9A4E-8417-74275ABFDFFB}" destId="{9E1CC62F-FB94-0848-91B0-A4DBF9D05B64}" srcOrd="0" destOrd="0" presId="urn:microsoft.com/office/officeart/2005/8/layout/lProcess2"/>
    <dgm:cxn modelId="{A9C10FE1-7602-8A4B-9EB3-8A0A5109CA56}" type="presOf" srcId="{66699448-F90E-214D-AF0D-57019CBE9188}" destId="{0BA180C9-5CC3-5049-82D0-547D59A804D4}" srcOrd="0" destOrd="0" presId="urn:microsoft.com/office/officeart/2005/8/layout/lProcess2"/>
    <dgm:cxn modelId="{06975300-E477-634B-AF5A-DFA815B3D93F}" type="presOf" srcId="{1E689DD6-28A7-6041-8113-50416F461D68}" destId="{4EA5D9AC-0A79-C54D-A0A6-6DE37269E04F}" srcOrd="0" destOrd="0" presId="urn:microsoft.com/office/officeart/2005/8/layout/lProcess2"/>
    <dgm:cxn modelId="{B1B30C67-29A5-B04B-9E28-6DD842C4784C}" type="presOf" srcId="{DD680D09-7F4C-EB4C-AF89-450BAD165B67}" destId="{DCF21F70-D23E-8E4B-B7A9-6E3C7E1536E0}" srcOrd="0" destOrd="0" presId="urn:microsoft.com/office/officeart/2005/8/layout/lProcess2"/>
    <dgm:cxn modelId="{24232C94-AE0C-C448-8A09-A8DD8DB2FBEC}" type="presOf" srcId="{800493E6-2FC1-FC42-B7BE-A5F9935CC108}" destId="{7B09CAAE-FB80-124E-BE1B-5AD206878E83}" srcOrd="1" destOrd="0" presId="urn:microsoft.com/office/officeart/2005/8/layout/lProcess2"/>
    <dgm:cxn modelId="{F0BC408B-EAD7-8243-98C3-CF215267598A}" srcId="{800493E6-2FC1-FC42-B7BE-A5F9935CC108}" destId="{BF683332-1EC0-E54D-8DD2-492977B3EA0A}" srcOrd="1" destOrd="0" parTransId="{F6BDAEA7-6136-5841-A206-73D1CEEE3270}" sibTransId="{40CC6594-FFD7-D249-9FF7-0CB4421986D0}"/>
    <dgm:cxn modelId="{B5CF549F-1418-CA4C-B0DD-56846259B104}" srcId="{33FE0D30-4A0A-9A4E-8417-74275ABFDFFB}" destId="{DD680D09-7F4C-EB4C-AF89-450BAD165B67}" srcOrd="3" destOrd="0" parTransId="{D8AA9EB2-FAB9-5948-9241-34CCA217C961}" sibTransId="{66482BBB-EA31-BD4E-9974-8C6B95230C48}"/>
    <dgm:cxn modelId="{5C8621B1-19A0-554F-B95A-912151304AEF}" type="presOf" srcId="{BF683332-1EC0-E54D-8DD2-492977B3EA0A}" destId="{5BFD2481-9AF1-774E-8AB3-68FF5634ADF9}" srcOrd="0" destOrd="0" presId="urn:microsoft.com/office/officeart/2005/8/layout/lProcess2"/>
    <dgm:cxn modelId="{BBD2C5F8-4929-2B4F-9130-669B76A836F5}" type="presOf" srcId="{B475D492-34AA-7E4A-8038-3739D253BE80}" destId="{4FBE9E8D-AF18-0341-BB42-0D9E67A7CA23}" srcOrd="0" destOrd="0" presId="urn:microsoft.com/office/officeart/2005/8/layout/lProcess2"/>
    <dgm:cxn modelId="{E3A427FA-4834-884C-970F-265CDBDD1D40}" srcId="{800493E6-2FC1-FC42-B7BE-A5F9935CC108}" destId="{B20DFFBB-B131-6142-8713-9AF42578FFA3}" srcOrd="2" destOrd="0" parTransId="{6978EA3B-2F7D-AD43-9F10-B88779150625}" sibTransId="{72C5259A-94E4-6745-9B6E-4E89E4E45499}"/>
    <dgm:cxn modelId="{E454A812-73CE-9841-BCF1-4F0129F9F968}" type="presOf" srcId="{C507DBC4-1D85-0E4C-86C4-C275F55602F8}" destId="{1F1BA3B3-74FF-C649-99A6-39B4C72E4199}" srcOrd="0" destOrd="0" presId="urn:microsoft.com/office/officeart/2005/8/layout/lProcess2"/>
    <dgm:cxn modelId="{3868C697-B79A-9849-A3C8-A65BF2E4E794}" type="presOf" srcId="{800493E6-2FC1-FC42-B7BE-A5F9935CC108}" destId="{BD20DEFA-641D-554B-82EC-329CC642FC27}" srcOrd="0" destOrd="0" presId="urn:microsoft.com/office/officeart/2005/8/layout/lProcess2"/>
    <dgm:cxn modelId="{5E0CC70C-3BE4-DC4B-B7F7-74C9C9945AEB}" type="presOf" srcId="{CE6D1F76-E115-F04B-B73E-A5A22C699529}" destId="{E7949DE2-0361-3142-8AEA-FDA5B58A987F}" srcOrd="0" destOrd="0" presId="urn:microsoft.com/office/officeart/2005/8/layout/lProcess2"/>
    <dgm:cxn modelId="{34FA1EE0-14A2-C64E-8131-58EF4FC022CA}" srcId="{800493E6-2FC1-FC42-B7BE-A5F9935CC108}" destId="{C507DBC4-1D85-0E4C-86C4-C275F55602F8}" srcOrd="3" destOrd="0" parTransId="{4AF0EE40-46EC-634F-8AC2-09F7A4B4CC52}" sibTransId="{B206ED25-B4F1-4245-B602-F97A4CCAFD5D}"/>
    <dgm:cxn modelId="{9B7A7C73-FAB5-EE45-AE22-996002A5F7C5}" srcId="{AF1D4595-7899-D445-A0D0-6BCA08EECDB0}" destId="{0BFDD58D-1EE8-E54C-A4EF-77D3E8D0E3BB}" srcOrd="3" destOrd="0" parTransId="{BC8CE897-9A8A-B140-95E6-7800A142136D}" sibTransId="{6DABAAA6-72C0-3B4E-A367-439B63161A65}"/>
    <dgm:cxn modelId="{9160F7A6-03D5-C449-BEE7-5502D895BC16}" srcId="{AF1D4595-7899-D445-A0D0-6BCA08EECDB0}" destId="{2649365D-EF48-BC40-BDFC-EB3520BC5395}" srcOrd="0" destOrd="0" parTransId="{5F4FD149-C880-4341-9C09-E3BA9A2EDD98}" sibTransId="{8C77AE40-F40C-1D4C-912D-E34249EF642A}"/>
    <dgm:cxn modelId="{EBF54B46-08E4-984B-813F-9E51210CEDD1}" type="presOf" srcId="{2649365D-EF48-BC40-BDFC-EB3520BC5395}" destId="{1C8C1458-E590-6E41-B490-D7CE883F3D16}" srcOrd="0" destOrd="0" presId="urn:microsoft.com/office/officeart/2005/8/layout/lProcess2"/>
    <dgm:cxn modelId="{F0868D46-DC37-6F49-90A8-E77A0529EB90}" srcId="{B475D492-34AA-7E4A-8038-3739D253BE80}" destId="{800493E6-2FC1-FC42-B7BE-A5F9935CC108}" srcOrd="0" destOrd="0" parTransId="{90C76B94-47D7-5748-BE09-413E2B2F0027}" sibTransId="{91D1A4F1-518A-BA48-9AD8-9CEEB438DF65}"/>
    <dgm:cxn modelId="{E31040A8-B073-8649-A52C-4A7C2F6187F9}" srcId="{33FE0D30-4A0A-9A4E-8417-74275ABFDFFB}" destId="{66699448-F90E-214D-AF0D-57019CBE9188}" srcOrd="1" destOrd="0" parTransId="{26E89668-5EC8-F243-89D8-060FBC6A7B99}" sibTransId="{AAFECE82-4E83-B548-A4BA-6CE6DEF1F45E}"/>
    <dgm:cxn modelId="{8CC848C0-1ED3-5E4F-9D46-88F0BCFA6599}" type="presOf" srcId="{AF1D4595-7899-D445-A0D0-6BCA08EECDB0}" destId="{C21903B0-D61C-C647-B520-431D8FA48F10}" srcOrd="0" destOrd="0" presId="urn:microsoft.com/office/officeart/2005/8/layout/lProcess2"/>
    <dgm:cxn modelId="{17A1A022-8166-1347-B3FB-14003ED2D0D1}" srcId="{B475D492-34AA-7E4A-8038-3739D253BE80}" destId="{AF1D4595-7899-D445-A0D0-6BCA08EECDB0}" srcOrd="1" destOrd="0" parTransId="{CDFC850E-46E0-0F44-92F2-CC21C1811EB8}" sibTransId="{2FF4F0D5-499E-CF44-B677-72611E66EEE1}"/>
    <dgm:cxn modelId="{62B707C5-A9B0-0A46-AF95-E345B381982C}" srcId="{AF1D4595-7899-D445-A0D0-6BCA08EECDB0}" destId="{1E689DD6-28A7-6041-8113-50416F461D68}" srcOrd="2" destOrd="0" parTransId="{D0F889C3-A33D-6F4D-A6D0-2F4FCFB4CA87}" sibTransId="{62DB2860-1A75-B642-87A2-6E8945A3C843}"/>
    <dgm:cxn modelId="{B2B7D071-20CF-224B-A13A-23A41CF8E512}" type="presOf" srcId="{5603A148-D64A-E54C-937C-5BFFAA5C02E5}" destId="{5B7528A3-8B07-FB4C-971E-2E62E508E149}" srcOrd="0" destOrd="0" presId="urn:microsoft.com/office/officeart/2005/8/layout/lProcess2"/>
    <dgm:cxn modelId="{3893382A-757F-E243-80E5-DD8DB27D97BB}" type="presOf" srcId="{B72B36BB-2E7C-BC4D-B9EF-4685CCC51E73}" destId="{E8EE47CD-A152-6B47-B7F4-E5E48AD44274}" srcOrd="0" destOrd="0" presId="urn:microsoft.com/office/officeart/2005/8/layout/lProcess2"/>
    <dgm:cxn modelId="{39B16B2E-C9F6-F641-8CAB-C186BE28E58B}" type="presOf" srcId="{B20DFFBB-B131-6142-8713-9AF42578FFA3}" destId="{361069C4-81C5-0D4F-967E-CC396F4029E8}" srcOrd="0" destOrd="0" presId="urn:microsoft.com/office/officeart/2005/8/layout/lProcess2"/>
    <dgm:cxn modelId="{B970F79B-8405-FE4D-ABDE-1E476E342F46}" srcId="{800493E6-2FC1-FC42-B7BE-A5F9935CC108}" destId="{1DCD5B18-B504-A64E-80FB-738F39BC9EB4}" srcOrd="4" destOrd="0" parTransId="{05CBF3F9-6D4D-0147-ABFE-C764DB2C608E}" sibTransId="{1970290C-E8D8-9B4D-99F8-FA5DB4A98A4E}"/>
    <dgm:cxn modelId="{B10DC963-1B84-704F-9B5C-B7425E80C4C6}" srcId="{33FE0D30-4A0A-9A4E-8417-74275ABFDFFB}" destId="{CE6D1F76-E115-F04B-B73E-A5A22C699529}" srcOrd="2" destOrd="0" parTransId="{68F94EC4-E0E6-5E4F-BD1F-8540BCA644E1}" sibTransId="{AD1EDD2D-747F-4347-8DBE-93B30810CD0E}"/>
    <dgm:cxn modelId="{ECC673A6-4214-0E4A-A499-98B42BB9D5E8}" srcId="{33FE0D30-4A0A-9A4E-8417-74275ABFDFFB}" destId="{1EF4FA6C-BC68-CB48-B540-8AD0636EB523}" srcOrd="0" destOrd="0" parTransId="{362BC8D6-7057-BB47-8A86-DEC3DE6F1022}" sibTransId="{AE23D203-C33E-5E4E-B681-BD901500C463}"/>
    <dgm:cxn modelId="{F934FF81-51EF-2244-9C9C-7BAA0F9382F5}" srcId="{B475D492-34AA-7E4A-8038-3739D253BE80}" destId="{33FE0D30-4A0A-9A4E-8417-74275ABFDFFB}" srcOrd="2" destOrd="0" parTransId="{1954732E-3393-4A44-8392-06555F60D0D7}" sibTransId="{872ED64F-7787-534C-8BF1-7534D84469E4}"/>
    <dgm:cxn modelId="{74B8598E-6F68-934E-BC70-39CAE9A661D1}" type="presParOf" srcId="{4FBE9E8D-AF18-0341-BB42-0D9E67A7CA23}" destId="{A33AB36B-114C-3040-9104-52BB5DFA8E9A}" srcOrd="0" destOrd="0" presId="urn:microsoft.com/office/officeart/2005/8/layout/lProcess2"/>
    <dgm:cxn modelId="{7B4FDF3F-6459-9344-BAAA-9283E57426B7}" type="presParOf" srcId="{A33AB36B-114C-3040-9104-52BB5DFA8E9A}" destId="{BD20DEFA-641D-554B-82EC-329CC642FC27}" srcOrd="0" destOrd="0" presId="urn:microsoft.com/office/officeart/2005/8/layout/lProcess2"/>
    <dgm:cxn modelId="{72FEE417-63BC-BE4F-9094-CDCB1D7A5D28}" type="presParOf" srcId="{A33AB36B-114C-3040-9104-52BB5DFA8E9A}" destId="{7B09CAAE-FB80-124E-BE1B-5AD206878E83}" srcOrd="1" destOrd="0" presId="urn:microsoft.com/office/officeart/2005/8/layout/lProcess2"/>
    <dgm:cxn modelId="{BC8E4822-C366-7F49-AAFB-90C640025892}" type="presParOf" srcId="{A33AB36B-114C-3040-9104-52BB5DFA8E9A}" destId="{76B4A499-5690-264D-80CC-1037FAD4FB5D}" srcOrd="2" destOrd="0" presId="urn:microsoft.com/office/officeart/2005/8/layout/lProcess2"/>
    <dgm:cxn modelId="{F49852C1-2322-B94F-9EE7-E3D5C8C86BC6}" type="presParOf" srcId="{76B4A499-5690-264D-80CC-1037FAD4FB5D}" destId="{D9C60BB7-D15C-244C-A4BF-2477489B5E66}" srcOrd="0" destOrd="0" presId="urn:microsoft.com/office/officeart/2005/8/layout/lProcess2"/>
    <dgm:cxn modelId="{09B2DB14-3B85-A040-8821-8D449A5322C9}" type="presParOf" srcId="{D9C60BB7-D15C-244C-A4BF-2477489B5E66}" destId="{5B7528A3-8B07-FB4C-971E-2E62E508E149}" srcOrd="0" destOrd="0" presId="urn:microsoft.com/office/officeart/2005/8/layout/lProcess2"/>
    <dgm:cxn modelId="{CD244C49-203F-414E-9AC9-22DC53ADB1EC}" type="presParOf" srcId="{D9C60BB7-D15C-244C-A4BF-2477489B5E66}" destId="{D09D432C-49DB-1646-9C7E-C702E03795A1}" srcOrd="1" destOrd="0" presId="urn:microsoft.com/office/officeart/2005/8/layout/lProcess2"/>
    <dgm:cxn modelId="{0885695E-AEFC-E148-87D4-8FB94F568393}" type="presParOf" srcId="{D9C60BB7-D15C-244C-A4BF-2477489B5E66}" destId="{5BFD2481-9AF1-774E-8AB3-68FF5634ADF9}" srcOrd="2" destOrd="0" presId="urn:microsoft.com/office/officeart/2005/8/layout/lProcess2"/>
    <dgm:cxn modelId="{6482139A-7A43-6E44-8508-9F8FA35295F9}" type="presParOf" srcId="{D9C60BB7-D15C-244C-A4BF-2477489B5E66}" destId="{8BF1ECE0-170A-BB4E-94A7-11BA6E815B00}" srcOrd="3" destOrd="0" presId="urn:microsoft.com/office/officeart/2005/8/layout/lProcess2"/>
    <dgm:cxn modelId="{02F22D20-5575-6345-B9A6-ECEF31CA336C}" type="presParOf" srcId="{D9C60BB7-D15C-244C-A4BF-2477489B5E66}" destId="{361069C4-81C5-0D4F-967E-CC396F4029E8}" srcOrd="4" destOrd="0" presId="urn:microsoft.com/office/officeart/2005/8/layout/lProcess2"/>
    <dgm:cxn modelId="{B2BFA57E-8640-9541-80EE-90D133A66557}" type="presParOf" srcId="{D9C60BB7-D15C-244C-A4BF-2477489B5E66}" destId="{61DB8601-4656-0646-B8E8-DBA986FAD641}" srcOrd="5" destOrd="0" presId="urn:microsoft.com/office/officeart/2005/8/layout/lProcess2"/>
    <dgm:cxn modelId="{F2EE76B2-3B98-3549-8451-90DDBC3C471D}" type="presParOf" srcId="{D9C60BB7-D15C-244C-A4BF-2477489B5E66}" destId="{1F1BA3B3-74FF-C649-99A6-39B4C72E4199}" srcOrd="6" destOrd="0" presId="urn:microsoft.com/office/officeart/2005/8/layout/lProcess2"/>
    <dgm:cxn modelId="{047EE7AB-B6CF-684A-B08F-823F0AA12280}" type="presParOf" srcId="{D9C60BB7-D15C-244C-A4BF-2477489B5E66}" destId="{C0EAD80E-1610-2F43-B735-EE2B29C3EE9C}" srcOrd="7" destOrd="0" presId="urn:microsoft.com/office/officeart/2005/8/layout/lProcess2"/>
    <dgm:cxn modelId="{1FF49F67-29F9-DC4D-83B6-A6AA7041561B}" type="presParOf" srcId="{D9C60BB7-D15C-244C-A4BF-2477489B5E66}" destId="{040E4651-FE9B-204D-BCFB-7463C4127176}" srcOrd="8" destOrd="0" presId="urn:microsoft.com/office/officeart/2005/8/layout/lProcess2"/>
    <dgm:cxn modelId="{A49D78FB-284C-024A-9C10-793F171EFC16}" type="presParOf" srcId="{4FBE9E8D-AF18-0341-BB42-0D9E67A7CA23}" destId="{14E12DD6-6DB7-5F40-A1CB-5246D3A2B5B9}" srcOrd="1" destOrd="0" presId="urn:microsoft.com/office/officeart/2005/8/layout/lProcess2"/>
    <dgm:cxn modelId="{8CFD4960-93F5-1B48-801D-25FC48EB313E}" type="presParOf" srcId="{4FBE9E8D-AF18-0341-BB42-0D9E67A7CA23}" destId="{546CD2F8-67E0-2343-B046-BD14EDF2C28F}" srcOrd="2" destOrd="0" presId="urn:microsoft.com/office/officeart/2005/8/layout/lProcess2"/>
    <dgm:cxn modelId="{BB721865-49FC-7941-9AB5-F659809A2F2A}" type="presParOf" srcId="{546CD2F8-67E0-2343-B046-BD14EDF2C28F}" destId="{C21903B0-D61C-C647-B520-431D8FA48F10}" srcOrd="0" destOrd="0" presId="urn:microsoft.com/office/officeart/2005/8/layout/lProcess2"/>
    <dgm:cxn modelId="{F1F85FEA-68FD-6240-A790-4B005FAE5D50}" type="presParOf" srcId="{546CD2F8-67E0-2343-B046-BD14EDF2C28F}" destId="{E17FE111-FEF6-2D49-9AE8-CD8E2182B574}" srcOrd="1" destOrd="0" presId="urn:microsoft.com/office/officeart/2005/8/layout/lProcess2"/>
    <dgm:cxn modelId="{141C22F0-53D5-6E45-B850-5026E58B53F0}" type="presParOf" srcId="{546CD2F8-67E0-2343-B046-BD14EDF2C28F}" destId="{3C5D734C-D521-EC49-A055-1FAD245EA865}" srcOrd="2" destOrd="0" presId="urn:microsoft.com/office/officeart/2005/8/layout/lProcess2"/>
    <dgm:cxn modelId="{214FA0C4-6576-3149-B412-264C1EF7394F}" type="presParOf" srcId="{3C5D734C-D521-EC49-A055-1FAD245EA865}" destId="{90A7053C-D201-744D-8ECD-D77166C860AF}" srcOrd="0" destOrd="0" presId="urn:microsoft.com/office/officeart/2005/8/layout/lProcess2"/>
    <dgm:cxn modelId="{B29C944A-1B81-A447-B17B-6041B58F2136}" type="presParOf" srcId="{90A7053C-D201-744D-8ECD-D77166C860AF}" destId="{1C8C1458-E590-6E41-B490-D7CE883F3D16}" srcOrd="0" destOrd="0" presId="urn:microsoft.com/office/officeart/2005/8/layout/lProcess2"/>
    <dgm:cxn modelId="{87EFF215-7002-DB41-B308-1AD9475D64C7}" type="presParOf" srcId="{90A7053C-D201-744D-8ECD-D77166C860AF}" destId="{65B93750-0F8B-374B-BC89-67A2E344749A}" srcOrd="1" destOrd="0" presId="urn:microsoft.com/office/officeart/2005/8/layout/lProcess2"/>
    <dgm:cxn modelId="{EE8AD061-16D0-9E49-B51B-7A5F5F1911BC}" type="presParOf" srcId="{90A7053C-D201-744D-8ECD-D77166C860AF}" destId="{E8EE47CD-A152-6B47-B7F4-E5E48AD44274}" srcOrd="2" destOrd="0" presId="urn:microsoft.com/office/officeart/2005/8/layout/lProcess2"/>
    <dgm:cxn modelId="{39F4C75C-74D8-E548-AA6A-F72EDBF80567}" type="presParOf" srcId="{90A7053C-D201-744D-8ECD-D77166C860AF}" destId="{0F2C0AF8-0911-7F45-B0B5-E4CE4192F36A}" srcOrd="3" destOrd="0" presId="urn:microsoft.com/office/officeart/2005/8/layout/lProcess2"/>
    <dgm:cxn modelId="{B310E360-8AF8-A843-8A78-91658470C4AD}" type="presParOf" srcId="{90A7053C-D201-744D-8ECD-D77166C860AF}" destId="{4EA5D9AC-0A79-C54D-A0A6-6DE37269E04F}" srcOrd="4" destOrd="0" presId="urn:microsoft.com/office/officeart/2005/8/layout/lProcess2"/>
    <dgm:cxn modelId="{95D53585-EA29-244F-84AE-AF79B48EBB0E}" type="presParOf" srcId="{90A7053C-D201-744D-8ECD-D77166C860AF}" destId="{F051E0E8-0978-274C-9F9F-D87722188DF2}" srcOrd="5" destOrd="0" presId="urn:microsoft.com/office/officeart/2005/8/layout/lProcess2"/>
    <dgm:cxn modelId="{6089A047-B01A-724C-8F94-163CEF210187}" type="presParOf" srcId="{90A7053C-D201-744D-8ECD-D77166C860AF}" destId="{61F68384-DB48-1345-A9F5-5E10312F5B0A}" srcOrd="6" destOrd="0" presId="urn:microsoft.com/office/officeart/2005/8/layout/lProcess2"/>
    <dgm:cxn modelId="{B729EF73-AA1A-614D-AD02-40DB7F39A373}" type="presParOf" srcId="{4FBE9E8D-AF18-0341-BB42-0D9E67A7CA23}" destId="{3C9501B4-4640-D846-967C-484DA6B947C2}" srcOrd="3" destOrd="0" presId="urn:microsoft.com/office/officeart/2005/8/layout/lProcess2"/>
    <dgm:cxn modelId="{5FAA7E80-D3BA-4446-8BAC-617B53623688}" type="presParOf" srcId="{4FBE9E8D-AF18-0341-BB42-0D9E67A7CA23}" destId="{3C60090D-CC69-0942-9330-BE506A366DDE}" srcOrd="4" destOrd="0" presId="urn:microsoft.com/office/officeart/2005/8/layout/lProcess2"/>
    <dgm:cxn modelId="{22AD98FD-ACB7-874A-AC7E-28F7E99580FF}" type="presParOf" srcId="{3C60090D-CC69-0942-9330-BE506A366DDE}" destId="{9E1CC62F-FB94-0848-91B0-A4DBF9D05B64}" srcOrd="0" destOrd="0" presId="urn:microsoft.com/office/officeart/2005/8/layout/lProcess2"/>
    <dgm:cxn modelId="{1B048C57-86DC-9048-8F17-F1F1B8E6704B}" type="presParOf" srcId="{3C60090D-CC69-0942-9330-BE506A366DDE}" destId="{B093D558-D363-1D41-8ECA-498AC555AD7C}" srcOrd="1" destOrd="0" presId="urn:microsoft.com/office/officeart/2005/8/layout/lProcess2"/>
    <dgm:cxn modelId="{E3B55D5D-0AB1-2D40-9FD6-82A55CE48FC7}" type="presParOf" srcId="{3C60090D-CC69-0942-9330-BE506A366DDE}" destId="{A254D0F9-DAD0-4242-9284-654893FA01A1}" srcOrd="2" destOrd="0" presId="urn:microsoft.com/office/officeart/2005/8/layout/lProcess2"/>
    <dgm:cxn modelId="{8CEE4905-CA5D-B546-B942-4CF7B5B30F9F}" type="presParOf" srcId="{A254D0F9-DAD0-4242-9284-654893FA01A1}" destId="{0E0D1D84-AABB-964C-9891-35E3D0C45C0F}" srcOrd="0" destOrd="0" presId="urn:microsoft.com/office/officeart/2005/8/layout/lProcess2"/>
    <dgm:cxn modelId="{954C78A2-2C3B-5440-9E6F-0A01681933E1}" type="presParOf" srcId="{0E0D1D84-AABB-964C-9891-35E3D0C45C0F}" destId="{5582367E-1DCE-0448-8F98-D4A7034087D0}" srcOrd="0" destOrd="0" presId="urn:microsoft.com/office/officeart/2005/8/layout/lProcess2"/>
    <dgm:cxn modelId="{65D7B2E6-6426-B84D-A034-157253BFAF5E}" type="presParOf" srcId="{0E0D1D84-AABB-964C-9891-35E3D0C45C0F}" destId="{C62E4C58-A2AB-574F-9040-191C6EC20070}" srcOrd="1" destOrd="0" presId="urn:microsoft.com/office/officeart/2005/8/layout/lProcess2"/>
    <dgm:cxn modelId="{1E1338F0-FF15-CB4B-8F60-FD2EB3DC1AB5}" type="presParOf" srcId="{0E0D1D84-AABB-964C-9891-35E3D0C45C0F}" destId="{0BA180C9-5CC3-5049-82D0-547D59A804D4}" srcOrd="2" destOrd="0" presId="urn:microsoft.com/office/officeart/2005/8/layout/lProcess2"/>
    <dgm:cxn modelId="{5872AE0A-AD99-DD4F-B64B-FEF4943BE247}" type="presParOf" srcId="{0E0D1D84-AABB-964C-9891-35E3D0C45C0F}" destId="{8B32786E-E201-2449-8C62-D191C8A1879F}" srcOrd="3" destOrd="0" presId="urn:microsoft.com/office/officeart/2005/8/layout/lProcess2"/>
    <dgm:cxn modelId="{17695317-A446-7249-98B8-39C04875B4A5}" type="presParOf" srcId="{0E0D1D84-AABB-964C-9891-35E3D0C45C0F}" destId="{E7949DE2-0361-3142-8AEA-FDA5B58A987F}" srcOrd="4" destOrd="0" presId="urn:microsoft.com/office/officeart/2005/8/layout/lProcess2"/>
    <dgm:cxn modelId="{7182A5C6-3B65-814D-8425-52A847A17593}" type="presParOf" srcId="{0E0D1D84-AABB-964C-9891-35E3D0C45C0F}" destId="{A116D815-EE31-5046-AE6F-2CB9AB44F1F7}" srcOrd="5" destOrd="0" presId="urn:microsoft.com/office/officeart/2005/8/layout/lProcess2"/>
    <dgm:cxn modelId="{D407D2FA-0927-4649-BCFA-EC72B9EE09AA}" type="presParOf" srcId="{0E0D1D84-AABB-964C-9891-35E3D0C45C0F}" destId="{DCF21F70-D23E-8E4B-B7A9-6E3C7E1536E0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1ED59B8-803E-794B-825A-C2D30FECF35C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0D9E79-2F0F-AE4C-9E98-3B921358076E}">
      <dgm:prSet phldrT="[Text]" custT="1"/>
      <dgm:spPr/>
      <dgm:t>
        <a:bodyPr/>
        <a:lstStyle/>
        <a:p>
          <a:r>
            <a:rPr lang="en-US" sz="2000" dirty="0" smtClean="0"/>
            <a:t>Utilization</a:t>
          </a:r>
          <a:endParaRPr lang="en-US" sz="2000" dirty="0"/>
        </a:p>
      </dgm:t>
    </dgm:pt>
    <dgm:pt modelId="{38E17A1E-934E-7B4B-9EC2-D7201B41DD6C}" type="parTrans" cxnId="{3D824EC8-CDAC-1244-B78C-33DDECCDC5D3}">
      <dgm:prSet/>
      <dgm:spPr/>
      <dgm:t>
        <a:bodyPr/>
        <a:lstStyle/>
        <a:p>
          <a:endParaRPr lang="en-US"/>
        </a:p>
      </dgm:t>
    </dgm:pt>
    <dgm:pt modelId="{F6D637C4-0F88-2E4C-BEDA-8A8EA1945194}" type="sibTrans" cxnId="{3D824EC8-CDAC-1244-B78C-33DDECCDC5D3}">
      <dgm:prSet/>
      <dgm:spPr/>
      <dgm:t>
        <a:bodyPr/>
        <a:lstStyle/>
        <a:p>
          <a:endParaRPr lang="en-US"/>
        </a:p>
      </dgm:t>
    </dgm:pt>
    <dgm:pt modelId="{BD4FAC0B-AD43-2944-B117-4BEBC8524343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Types Of Experiences</a:t>
          </a:r>
          <a:endParaRPr lang="en-US" dirty="0">
            <a:solidFill>
              <a:srgbClr val="0000FF"/>
            </a:solidFill>
          </a:endParaRPr>
        </a:p>
      </dgm:t>
    </dgm:pt>
    <dgm:pt modelId="{9F054524-CAD6-904E-96BB-817C2D6F2229}" type="parTrans" cxnId="{D0FC716C-2B94-2544-ADD5-C41E801B5A73}">
      <dgm:prSet/>
      <dgm:spPr/>
      <dgm:t>
        <a:bodyPr/>
        <a:lstStyle/>
        <a:p>
          <a:endParaRPr lang="en-US"/>
        </a:p>
      </dgm:t>
    </dgm:pt>
    <dgm:pt modelId="{2A6FD77B-4BE3-D74B-9BE3-F1317C4CAF97}" type="sibTrans" cxnId="{D0FC716C-2B94-2544-ADD5-C41E801B5A73}">
      <dgm:prSet/>
      <dgm:spPr/>
      <dgm:t>
        <a:bodyPr/>
        <a:lstStyle/>
        <a:p>
          <a:endParaRPr lang="en-US"/>
        </a:p>
      </dgm:t>
    </dgm:pt>
    <dgm:pt modelId="{487A9725-15AE-EC47-B265-8A3A64621E7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Learner Groups &amp; Levels</a:t>
          </a:r>
          <a:endParaRPr lang="en-US" dirty="0">
            <a:solidFill>
              <a:schemeClr val="tx1"/>
            </a:solidFill>
          </a:endParaRPr>
        </a:p>
      </dgm:t>
    </dgm:pt>
    <dgm:pt modelId="{52FADED6-F568-0743-8B88-213D8F2B630D}" type="parTrans" cxnId="{6998CED7-9FA8-A24B-8073-4A24AF2DF103}">
      <dgm:prSet/>
      <dgm:spPr/>
      <dgm:t>
        <a:bodyPr/>
        <a:lstStyle/>
        <a:p>
          <a:endParaRPr lang="en-US"/>
        </a:p>
      </dgm:t>
    </dgm:pt>
    <dgm:pt modelId="{4DBD98CD-7D5D-BA4F-B32F-D2731E582B50}" type="sibTrans" cxnId="{6998CED7-9FA8-A24B-8073-4A24AF2DF103}">
      <dgm:prSet/>
      <dgm:spPr/>
      <dgm:t>
        <a:bodyPr/>
        <a:lstStyle/>
        <a:p>
          <a:endParaRPr lang="en-US"/>
        </a:p>
      </dgm:t>
    </dgm:pt>
    <dgm:pt modelId="{791ABD1A-006B-1943-8F33-5E43279BD4D3}">
      <dgm:prSet phldrT="[Text]" custT="1"/>
      <dgm:spPr/>
      <dgm:t>
        <a:bodyPr/>
        <a:lstStyle/>
        <a:p>
          <a:r>
            <a:rPr lang="en-US" sz="2000" dirty="0" smtClean="0"/>
            <a:t>Operations</a:t>
          </a:r>
          <a:endParaRPr lang="en-US" sz="2000" dirty="0"/>
        </a:p>
      </dgm:t>
    </dgm:pt>
    <dgm:pt modelId="{8E2342F8-04F7-9042-89D7-C9A4921D8654}" type="parTrans" cxnId="{D4EE34D3-662D-704F-8AAD-7C27198B0FA6}">
      <dgm:prSet/>
      <dgm:spPr/>
      <dgm:t>
        <a:bodyPr/>
        <a:lstStyle/>
        <a:p>
          <a:endParaRPr lang="en-US"/>
        </a:p>
      </dgm:t>
    </dgm:pt>
    <dgm:pt modelId="{5DC0C52D-0963-7D4A-8D6C-8BF7BF87BCB2}" type="sibTrans" cxnId="{D4EE34D3-662D-704F-8AAD-7C27198B0FA6}">
      <dgm:prSet/>
      <dgm:spPr/>
      <dgm:t>
        <a:bodyPr/>
        <a:lstStyle/>
        <a:p>
          <a:endParaRPr lang="en-US"/>
        </a:p>
      </dgm:t>
    </dgm:pt>
    <dgm:pt modelId="{377AC796-F3A4-FB4F-AD17-8C910B3C33E5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Standardized Methodology</a:t>
          </a:r>
          <a:endParaRPr lang="en-US" dirty="0">
            <a:solidFill>
              <a:srgbClr val="0000FF"/>
            </a:solidFill>
          </a:endParaRPr>
        </a:p>
      </dgm:t>
    </dgm:pt>
    <dgm:pt modelId="{C701B126-8490-AA4E-9D8E-1F80D1FDFA2A}" type="parTrans" cxnId="{AA603267-A647-8A42-962C-1D20521251ED}">
      <dgm:prSet/>
      <dgm:spPr/>
      <dgm:t>
        <a:bodyPr/>
        <a:lstStyle/>
        <a:p>
          <a:endParaRPr lang="en-US"/>
        </a:p>
      </dgm:t>
    </dgm:pt>
    <dgm:pt modelId="{0B70D830-D9E5-7740-8D14-590A8B1C4B41}" type="sibTrans" cxnId="{AA603267-A647-8A42-962C-1D20521251ED}">
      <dgm:prSet/>
      <dgm:spPr/>
      <dgm:t>
        <a:bodyPr/>
        <a:lstStyle/>
        <a:p>
          <a:endParaRPr lang="en-US"/>
        </a:p>
      </dgm:t>
    </dgm:pt>
    <dgm:pt modelId="{C357FECE-5932-8F4A-B6C9-B32B7D91E19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Methodology Impacts On Resources</a:t>
          </a:r>
          <a:endParaRPr lang="en-US" dirty="0">
            <a:solidFill>
              <a:srgbClr val="000000"/>
            </a:solidFill>
          </a:endParaRPr>
        </a:p>
      </dgm:t>
    </dgm:pt>
    <dgm:pt modelId="{9A30F0D7-CE31-004D-BE34-82DED9599BD6}" type="parTrans" cxnId="{FF4D555A-7CE2-BC46-B7C2-9AC90D333577}">
      <dgm:prSet/>
      <dgm:spPr/>
      <dgm:t>
        <a:bodyPr/>
        <a:lstStyle/>
        <a:p>
          <a:endParaRPr lang="en-US"/>
        </a:p>
      </dgm:t>
    </dgm:pt>
    <dgm:pt modelId="{245B64F4-855E-2F4F-A72B-1481007A716E}" type="sibTrans" cxnId="{FF4D555A-7CE2-BC46-B7C2-9AC90D333577}">
      <dgm:prSet/>
      <dgm:spPr/>
      <dgm:t>
        <a:bodyPr/>
        <a:lstStyle/>
        <a:p>
          <a:endParaRPr lang="en-US"/>
        </a:p>
      </dgm:t>
    </dgm:pt>
    <dgm:pt modelId="{8BDFB76C-3349-1F4D-A6A3-D34BC0FC7A85}">
      <dgm:prSet phldrT="[Text]" custT="1"/>
      <dgm:spPr/>
      <dgm:t>
        <a:bodyPr/>
        <a:lstStyle/>
        <a:p>
          <a:r>
            <a:rPr lang="en-US" sz="2000" dirty="0" smtClean="0"/>
            <a:t>Fidelity</a:t>
          </a:r>
          <a:endParaRPr lang="en-US" sz="2000" dirty="0"/>
        </a:p>
      </dgm:t>
    </dgm:pt>
    <dgm:pt modelId="{8B02D9A6-19F4-0048-9706-25DAAD5E3AB0}" type="parTrans" cxnId="{0464FFC1-B068-CD44-94B5-C5D8CA3B21E4}">
      <dgm:prSet/>
      <dgm:spPr/>
      <dgm:t>
        <a:bodyPr/>
        <a:lstStyle/>
        <a:p>
          <a:endParaRPr lang="en-US"/>
        </a:p>
      </dgm:t>
    </dgm:pt>
    <dgm:pt modelId="{F79DDB19-928D-C041-9193-B3F2FAB6E810}" type="sibTrans" cxnId="{0464FFC1-B068-CD44-94B5-C5D8CA3B21E4}">
      <dgm:prSet/>
      <dgm:spPr/>
      <dgm:t>
        <a:bodyPr/>
        <a:lstStyle/>
        <a:p>
          <a:endParaRPr lang="en-US"/>
        </a:p>
      </dgm:t>
    </dgm:pt>
    <dgm:pt modelId="{75B8C27F-904A-0F47-9C3E-EB88DF6BDF1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Environment	</a:t>
          </a:r>
        </a:p>
      </dgm:t>
    </dgm:pt>
    <dgm:pt modelId="{02427330-5C26-5043-BD08-B4A150BA1106}" type="parTrans" cxnId="{BDBB63BF-FB92-5348-9866-1A0295574EA1}">
      <dgm:prSet/>
      <dgm:spPr/>
      <dgm:t>
        <a:bodyPr/>
        <a:lstStyle/>
        <a:p>
          <a:endParaRPr lang="en-US"/>
        </a:p>
      </dgm:t>
    </dgm:pt>
    <dgm:pt modelId="{3D5350B2-4C34-BF41-B675-BCB273722C78}" type="sibTrans" cxnId="{BDBB63BF-FB92-5348-9866-1A0295574EA1}">
      <dgm:prSet/>
      <dgm:spPr/>
      <dgm:t>
        <a:bodyPr/>
        <a:lstStyle/>
        <a:p>
          <a:endParaRPr lang="en-US"/>
        </a:p>
      </dgm:t>
    </dgm:pt>
    <dgm:pt modelId="{858DB319-D70A-5C40-B076-ED61FE50AC4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Equipment &amp; Supplies</a:t>
          </a:r>
          <a:endParaRPr lang="en-US" dirty="0">
            <a:solidFill>
              <a:srgbClr val="000000"/>
            </a:solidFill>
          </a:endParaRPr>
        </a:p>
      </dgm:t>
    </dgm:pt>
    <dgm:pt modelId="{B637E449-4154-5F4A-B62A-E8E28B78B855}" type="parTrans" cxnId="{965424EE-1435-5142-B17A-F433CC0338E2}">
      <dgm:prSet/>
      <dgm:spPr/>
      <dgm:t>
        <a:bodyPr/>
        <a:lstStyle/>
        <a:p>
          <a:endParaRPr lang="en-US"/>
        </a:p>
      </dgm:t>
    </dgm:pt>
    <dgm:pt modelId="{75343A3C-9321-7E44-9EE7-B4763177CB1A}" type="sibTrans" cxnId="{965424EE-1435-5142-B17A-F433CC0338E2}">
      <dgm:prSet/>
      <dgm:spPr/>
      <dgm:t>
        <a:bodyPr/>
        <a:lstStyle/>
        <a:p>
          <a:endParaRPr lang="en-US"/>
        </a:p>
      </dgm:t>
    </dgm:pt>
    <dgm:pt modelId="{B6A2CF91-9922-104E-B83E-613E1C854B1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Focus </a:t>
          </a:r>
          <a:endParaRPr lang="en-US" dirty="0">
            <a:solidFill>
              <a:srgbClr val="000000"/>
            </a:solidFill>
          </a:endParaRPr>
        </a:p>
      </dgm:t>
    </dgm:pt>
    <dgm:pt modelId="{C91B1778-7C64-BF47-94A5-A8C88E71269D}" type="parTrans" cxnId="{3123E565-16F4-654C-BF11-6C3B233BE973}">
      <dgm:prSet/>
      <dgm:spPr/>
      <dgm:t>
        <a:bodyPr/>
        <a:lstStyle/>
        <a:p>
          <a:endParaRPr lang="en-US"/>
        </a:p>
      </dgm:t>
    </dgm:pt>
    <dgm:pt modelId="{4B0B9E0A-53F2-4E49-96E7-DD04CD170B67}" type="sibTrans" cxnId="{3123E565-16F4-654C-BF11-6C3B233BE973}">
      <dgm:prSet/>
      <dgm:spPr/>
      <dgm:t>
        <a:bodyPr/>
        <a:lstStyle/>
        <a:p>
          <a:endParaRPr lang="en-US"/>
        </a:p>
      </dgm:t>
    </dgm:pt>
    <dgm:pt modelId="{38FE501D-6484-974C-AA8A-6B533FFE7C5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Staffing Model </a:t>
          </a:r>
          <a:endParaRPr lang="en-US" dirty="0">
            <a:solidFill>
              <a:srgbClr val="000000"/>
            </a:solidFill>
          </a:endParaRPr>
        </a:p>
      </dgm:t>
    </dgm:pt>
    <dgm:pt modelId="{DD17F67D-0C31-534E-B5C7-32F418D72DE8}" type="parTrans" cxnId="{FEBCBF17-BDEC-9141-A129-60A54A35E4ED}">
      <dgm:prSet/>
      <dgm:spPr/>
      <dgm:t>
        <a:bodyPr/>
        <a:lstStyle/>
        <a:p>
          <a:endParaRPr lang="en-US"/>
        </a:p>
      </dgm:t>
    </dgm:pt>
    <dgm:pt modelId="{10CDBEB6-D752-184F-A785-AFD041EE6915}" type="sibTrans" cxnId="{FEBCBF17-BDEC-9141-A129-60A54A35E4ED}">
      <dgm:prSet/>
      <dgm:spPr/>
      <dgm:t>
        <a:bodyPr/>
        <a:lstStyle/>
        <a:p>
          <a:endParaRPr lang="en-US"/>
        </a:p>
      </dgm:t>
    </dgm:pt>
    <dgm:pt modelId="{2D4AFD02-59E6-E04E-A6AF-A1BDD75F3E09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 Immersive Experience</a:t>
          </a:r>
          <a:endParaRPr lang="en-US" dirty="0">
            <a:solidFill>
              <a:srgbClr val="0000FF"/>
            </a:solidFill>
          </a:endParaRPr>
        </a:p>
      </dgm:t>
    </dgm:pt>
    <dgm:pt modelId="{39C166F9-28EE-E742-A224-C4FD3920F5AC}" type="parTrans" cxnId="{BC8D2CD9-019A-8540-B70B-95FD6F336948}">
      <dgm:prSet/>
      <dgm:spPr/>
      <dgm:t>
        <a:bodyPr/>
        <a:lstStyle/>
        <a:p>
          <a:endParaRPr lang="en-US"/>
        </a:p>
      </dgm:t>
    </dgm:pt>
    <dgm:pt modelId="{7DBBDC09-D928-F04F-98E6-CE84C3E76329}" type="sibTrans" cxnId="{BC8D2CD9-019A-8540-B70B-95FD6F336948}">
      <dgm:prSet/>
      <dgm:spPr/>
      <dgm:t>
        <a:bodyPr/>
        <a:lstStyle/>
        <a:p>
          <a:endParaRPr lang="en-US"/>
        </a:p>
      </dgm:t>
    </dgm:pt>
    <dgm:pt modelId="{BF5C40C7-AF3D-9140-A756-8F23814255E1}" type="pres">
      <dgm:prSet presAssocID="{71ED59B8-803E-794B-825A-C2D30FECF35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E4969C-2E68-7049-86C0-AB1FB24E5E9A}" type="pres">
      <dgm:prSet presAssocID="{3E0D9E79-2F0F-AE4C-9E98-3B921358076E}" presName="compNode" presStyleCnt="0"/>
      <dgm:spPr/>
    </dgm:pt>
    <dgm:pt modelId="{22AAD854-377A-854E-822E-17D370357522}" type="pres">
      <dgm:prSet presAssocID="{3E0D9E79-2F0F-AE4C-9E98-3B921358076E}" presName="aNode" presStyleLbl="bgShp" presStyleIdx="0" presStyleCnt="3"/>
      <dgm:spPr/>
      <dgm:t>
        <a:bodyPr/>
        <a:lstStyle/>
        <a:p>
          <a:endParaRPr lang="en-US"/>
        </a:p>
      </dgm:t>
    </dgm:pt>
    <dgm:pt modelId="{01B14B17-3553-ED49-911F-1FDA2A4D38A2}" type="pres">
      <dgm:prSet presAssocID="{3E0D9E79-2F0F-AE4C-9E98-3B921358076E}" presName="textNode" presStyleLbl="bgShp" presStyleIdx="0" presStyleCnt="3"/>
      <dgm:spPr/>
      <dgm:t>
        <a:bodyPr/>
        <a:lstStyle/>
        <a:p>
          <a:endParaRPr lang="en-US"/>
        </a:p>
      </dgm:t>
    </dgm:pt>
    <dgm:pt modelId="{00A11F59-B644-FF4A-ABF8-BDDE3B60F751}" type="pres">
      <dgm:prSet presAssocID="{3E0D9E79-2F0F-AE4C-9E98-3B921358076E}" presName="compChildNode" presStyleCnt="0"/>
      <dgm:spPr/>
    </dgm:pt>
    <dgm:pt modelId="{AD88D525-EDF1-E04D-A93B-0DE6C29D84C8}" type="pres">
      <dgm:prSet presAssocID="{3E0D9E79-2F0F-AE4C-9E98-3B921358076E}" presName="theInnerList" presStyleCnt="0"/>
      <dgm:spPr/>
    </dgm:pt>
    <dgm:pt modelId="{7688E403-34FC-7E46-B356-68978B1035EE}" type="pres">
      <dgm:prSet presAssocID="{487A9725-15AE-EC47-B265-8A3A64621E73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AAE62-37B3-1B4D-8325-CE1E1259BD6C}" type="pres">
      <dgm:prSet presAssocID="{487A9725-15AE-EC47-B265-8A3A64621E73}" presName="aSpace2" presStyleCnt="0"/>
      <dgm:spPr/>
    </dgm:pt>
    <dgm:pt modelId="{9263AC6C-A0BC-2545-BD42-A5A08313BEE8}" type="pres">
      <dgm:prSet presAssocID="{B6A2CF91-9922-104E-B83E-613E1C854B10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97542-F162-9341-8D34-2C6ADEEA3E0A}" type="pres">
      <dgm:prSet presAssocID="{B6A2CF91-9922-104E-B83E-613E1C854B10}" presName="aSpace2" presStyleCnt="0"/>
      <dgm:spPr/>
    </dgm:pt>
    <dgm:pt modelId="{A48BC5BA-1835-D442-9C91-3A4FCB818E57}" type="pres">
      <dgm:prSet presAssocID="{BD4FAC0B-AD43-2944-B117-4BEBC8524343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70184-A018-C349-8B91-0DFDC8D50C39}" type="pres">
      <dgm:prSet presAssocID="{3E0D9E79-2F0F-AE4C-9E98-3B921358076E}" presName="aSpace" presStyleCnt="0"/>
      <dgm:spPr/>
    </dgm:pt>
    <dgm:pt modelId="{9225A4DA-8146-DD48-9EA7-10C1F96ADEF7}" type="pres">
      <dgm:prSet presAssocID="{791ABD1A-006B-1943-8F33-5E43279BD4D3}" presName="compNode" presStyleCnt="0"/>
      <dgm:spPr/>
    </dgm:pt>
    <dgm:pt modelId="{4E893A66-E722-864B-A194-D09EB118E61B}" type="pres">
      <dgm:prSet presAssocID="{791ABD1A-006B-1943-8F33-5E43279BD4D3}" presName="aNode" presStyleLbl="bgShp" presStyleIdx="1" presStyleCnt="3"/>
      <dgm:spPr/>
      <dgm:t>
        <a:bodyPr/>
        <a:lstStyle/>
        <a:p>
          <a:endParaRPr lang="en-US"/>
        </a:p>
      </dgm:t>
    </dgm:pt>
    <dgm:pt modelId="{08424951-86B9-2F42-AB03-4BF23FA1D389}" type="pres">
      <dgm:prSet presAssocID="{791ABD1A-006B-1943-8F33-5E43279BD4D3}" presName="textNode" presStyleLbl="bgShp" presStyleIdx="1" presStyleCnt="3"/>
      <dgm:spPr/>
      <dgm:t>
        <a:bodyPr/>
        <a:lstStyle/>
        <a:p>
          <a:endParaRPr lang="en-US"/>
        </a:p>
      </dgm:t>
    </dgm:pt>
    <dgm:pt modelId="{C57AFB3B-8206-3243-B302-8C2315E8A202}" type="pres">
      <dgm:prSet presAssocID="{791ABD1A-006B-1943-8F33-5E43279BD4D3}" presName="compChildNode" presStyleCnt="0"/>
      <dgm:spPr/>
    </dgm:pt>
    <dgm:pt modelId="{5691676A-6AAD-084A-86BA-8BD88DF01208}" type="pres">
      <dgm:prSet presAssocID="{791ABD1A-006B-1943-8F33-5E43279BD4D3}" presName="theInnerList" presStyleCnt="0"/>
      <dgm:spPr/>
    </dgm:pt>
    <dgm:pt modelId="{4783D515-7A19-F541-99FE-D1258934CFE8}" type="pres">
      <dgm:prSet presAssocID="{377AC796-F3A4-FB4F-AD17-8C910B3C33E5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81C8B-1541-7C40-982D-EABC375B9F4C}" type="pres">
      <dgm:prSet presAssocID="{377AC796-F3A4-FB4F-AD17-8C910B3C33E5}" presName="aSpace2" presStyleCnt="0"/>
      <dgm:spPr/>
    </dgm:pt>
    <dgm:pt modelId="{E7F41B34-2854-334D-AC0A-9F5547AA92F1}" type="pres">
      <dgm:prSet presAssocID="{C357FECE-5932-8F4A-B6C9-B32B7D91E19D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DF26C-1FD7-0F48-B28D-B53B826C933C}" type="pres">
      <dgm:prSet presAssocID="{C357FECE-5932-8F4A-B6C9-B32B7D91E19D}" presName="aSpace2" presStyleCnt="0"/>
      <dgm:spPr/>
    </dgm:pt>
    <dgm:pt modelId="{C8C56C05-33C0-164C-9AA9-2F97F628A2B5}" type="pres">
      <dgm:prSet presAssocID="{38FE501D-6484-974C-AA8A-6B533FFE7C5D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36372-C35F-C44C-87A8-7EEBEFB4BFBE}" type="pres">
      <dgm:prSet presAssocID="{791ABD1A-006B-1943-8F33-5E43279BD4D3}" presName="aSpace" presStyleCnt="0"/>
      <dgm:spPr/>
    </dgm:pt>
    <dgm:pt modelId="{42A0F869-DD21-DB4C-8363-0FADA99D3237}" type="pres">
      <dgm:prSet presAssocID="{8BDFB76C-3349-1F4D-A6A3-D34BC0FC7A85}" presName="compNode" presStyleCnt="0"/>
      <dgm:spPr/>
    </dgm:pt>
    <dgm:pt modelId="{9BA5A275-1DAD-3A4A-BA33-0AC472818DAC}" type="pres">
      <dgm:prSet presAssocID="{8BDFB76C-3349-1F4D-A6A3-D34BC0FC7A85}" presName="aNode" presStyleLbl="bgShp" presStyleIdx="2" presStyleCnt="3"/>
      <dgm:spPr/>
      <dgm:t>
        <a:bodyPr/>
        <a:lstStyle/>
        <a:p>
          <a:endParaRPr lang="en-US"/>
        </a:p>
      </dgm:t>
    </dgm:pt>
    <dgm:pt modelId="{C8F52B6B-5F3D-D34C-826F-2D5A2D450854}" type="pres">
      <dgm:prSet presAssocID="{8BDFB76C-3349-1F4D-A6A3-D34BC0FC7A85}" presName="textNode" presStyleLbl="bgShp" presStyleIdx="2" presStyleCnt="3"/>
      <dgm:spPr/>
      <dgm:t>
        <a:bodyPr/>
        <a:lstStyle/>
        <a:p>
          <a:endParaRPr lang="en-US"/>
        </a:p>
      </dgm:t>
    </dgm:pt>
    <dgm:pt modelId="{3E4F8BAC-C24D-D54D-8CF5-E23AAC43E693}" type="pres">
      <dgm:prSet presAssocID="{8BDFB76C-3349-1F4D-A6A3-D34BC0FC7A85}" presName="compChildNode" presStyleCnt="0"/>
      <dgm:spPr/>
    </dgm:pt>
    <dgm:pt modelId="{C34E28AD-7DCB-8E42-BBDF-1E662E6E22A6}" type="pres">
      <dgm:prSet presAssocID="{8BDFB76C-3349-1F4D-A6A3-D34BC0FC7A85}" presName="theInnerList" presStyleCnt="0"/>
      <dgm:spPr/>
    </dgm:pt>
    <dgm:pt modelId="{D08BB883-3989-694E-9B16-39BB50338705}" type="pres">
      <dgm:prSet presAssocID="{75B8C27F-904A-0F47-9C3E-EB88DF6BDF18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EA43E-6052-2045-9EE8-A9BB00A65324}" type="pres">
      <dgm:prSet presAssocID="{75B8C27F-904A-0F47-9C3E-EB88DF6BDF18}" presName="aSpace2" presStyleCnt="0"/>
      <dgm:spPr/>
    </dgm:pt>
    <dgm:pt modelId="{8F7177F3-2B40-3547-9CF8-9BAFD05D9C5F}" type="pres">
      <dgm:prSet presAssocID="{858DB319-D70A-5C40-B076-ED61FE50AC4A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F8C8E-E8C6-F543-B29D-0B475B5F3F7D}" type="pres">
      <dgm:prSet presAssocID="{858DB319-D70A-5C40-B076-ED61FE50AC4A}" presName="aSpace2" presStyleCnt="0"/>
      <dgm:spPr/>
    </dgm:pt>
    <dgm:pt modelId="{B54C6B37-0B6B-FD46-8BA6-9AD6A4C226E2}" type="pres">
      <dgm:prSet presAssocID="{2D4AFD02-59E6-E04E-A6AF-A1BDD75F3E09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28C029-04E4-D540-829E-B59375C8E7AE}" type="presOf" srcId="{8BDFB76C-3349-1F4D-A6A3-D34BC0FC7A85}" destId="{9BA5A275-1DAD-3A4A-BA33-0AC472818DAC}" srcOrd="0" destOrd="0" presId="urn:microsoft.com/office/officeart/2005/8/layout/lProcess2"/>
    <dgm:cxn modelId="{BC8D2CD9-019A-8540-B70B-95FD6F336948}" srcId="{8BDFB76C-3349-1F4D-A6A3-D34BC0FC7A85}" destId="{2D4AFD02-59E6-E04E-A6AF-A1BDD75F3E09}" srcOrd="2" destOrd="0" parTransId="{39C166F9-28EE-E742-A224-C4FD3920F5AC}" sibTransId="{7DBBDC09-D928-F04F-98E6-CE84C3E76329}"/>
    <dgm:cxn modelId="{965424EE-1435-5142-B17A-F433CC0338E2}" srcId="{8BDFB76C-3349-1F4D-A6A3-D34BC0FC7A85}" destId="{858DB319-D70A-5C40-B076-ED61FE50AC4A}" srcOrd="1" destOrd="0" parTransId="{B637E449-4154-5F4A-B62A-E8E28B78B855}" sibTransId="{75343A3C-9321-7E44-9EE7-B4763177CB1A}"/>
    <dgm:cxn modelId="{4BECBCE0-10C0-FF48-9559-B829B05AD356}" type="presOf" srcId="{75B8C27F-904A-0F47-9C3E-EB88DF6BDF18}" destId="{D08BB883-3989-694E-9B16-39BB50338705}" srcOrd="0" destOrd="0" presId="urn:microsoft.com/office/officeart/2005/8/layout/lProcess2"/>
    <dgm:cxn modelId="{FF4D555A-7CE2-BC46-B7C2-9AC90D333577}" srcId="{791ABD1A-006B-1943-8F33-5E43279BD4D3}" destId="{C357FECE-5932-8F4A-B6C9-B32B7D91E19D}" srcOrd="1" destOrd="0" parTransId="{9A30F0D7-CE31-004D-BE34-82DED9599BD6}" sibTransId="{245B64F4-855E-2F4F-A72B-1481007A716E}"/>
    <dgm:cxn modelId="{927D173D-420E-164D-8E6D-30CDF680FE5C}" type="presOf" srcId="{487A9725-15AE-EC47-B265-8A3A64621E73}" destId="{7688E403-34FC-7E46-B356-68978B1035EE}" srcOrd="0" destOrd="0" presId="urn:microsoft.com/office/officeart/2005/8/layout/lProcess2"/>
    <dgm:cxn modelId="{3D824EC8-CDAC-1244-B78C-33DDECCDC5D3}" srcId="{71ED59B8-803E-794B-825A-C2D30FECF35C}" destId="{3E0D9E79-2F0F-AE4C-9E98-3B921358076E}" srcOrd="0" destOrd="0" parTransId="{38E17A1E-934E-7B4B-9EC2-D7201B41DD6C}" sibTransId="{F6D637C4-0F88-2E4C-BEDA-8A8EA1945194}"/>
    <dgm:cxn modelId="{FEBCBF17-BDEC-9141-A129-60A54A35E4ED}" srcId="{791ABD1A-006B-1943-8F33-5E43279BD4D3}" destId="{38FE501D-6484-974C-AA8A-6B533FFE7C5D}" srcOrd="2" destOrd="0" parTransId="{DD17F67D-0C31-534E-B5C7-32F418D72DE8}" sibTransId="{10CDBEB6-D752-184F-A785-AFD041EE6915}"/>
    <dgm:cxn modelId="{AF89B8A1-6FB5-B848-86FA-CA6ABD9FFBC5}" type="presOf" srcId="{3E0D9E79-2F0F-AE4C-9E98-3B921358076E}" destId="{01B14B17-3553-ED49-911F-1FDA2A4D38A2}" srcOrd="1" destOrd="0" presId="urn:microsoft.com/office/officeart/2005/8/layout/lProcess2"/>
    <dgm:cxn modelId="{D128E825-FF9D-A647-9152-1FC2CB2D819E}" type="presOf" srcId="{791ABD1A-006B-1943-8F33-5E43279BD4D3}" destId="{08424951-86B9-2F42-AB03-4BF23FA1D389}" srcOrd="1" destOrd="0" presId="urn:microsoft.com/office/officeart/2005/8/layout/lProcess2"/>
    <dgm:cxn modelId="{B3179974-0C69-5D4B-8CFA-7BF5089FC17A}" type="presOf" srcId="{858DB319-D70A-5C40-B076-ED61FE50AC4A}" destId="{8F7177F3-2B40-3547-9CF8-9BAFD05D9C5F}" srcOrd="0" destOrd="0" presId="urn:microsoft.com/office/officeart/2005/8/layout/lProcess2"/>
    <dgm:cxn modelId="{D0FC716C-2B94-2544-ADD5-C41E801B5A73}" srcId="{3E0D9E79-2F0F-AE4C-9E98-3B921358076E}" destId="{BD4FAC0B-AD43-2944-B117-4BEBC8524343}" srcOrd="2" destOrd="0" parTransId="{9F054524-CAD6-904E-96BB-817C2D6F2229}" sibTransId="{2A6FD77B-4BE3-D74B-9BE3-F1317C4CAF97}"/>
    <dgm:cxn modelId="{0FD5C1AD-037B-A24B-BA5B-139E8A171B60}" type="presOf" srcId="{377AC796-F3A4-FB4F-AD17-8C910B3C33E5}" destId="{4783D515-7A19-F541-99FE-D1258934CFE8}" srcOrd="0" destOrd="0" presId="urn:microsoft.com/office/officeart/2005/8/layout/lProcess2"/>
    <dgm:cxn modelId="{083E3B79-E7A8-ED46-A492-2B6314C01B45}" type="presOf" srcId="{BD4FAC0B-AD43-2944-B117-4BEBC8524343}" destId="{A48BC5BA-1835-D442-9C91-3A4FCB818E57}" srcOrd="0" destOrd="0" presId="urn:microsoft.com/office/officeart/2005/8/layout/lProcess2"/>
    <dgm:cxn modelId="{3123E565-16F4-654C-BF11-6C3B233BE973}" srcId="{3E0D9E79-2F0F-AE4C-9E98-3B921358076E}" destId="{B6A2CF91-9922-104E-B83E-613E1C854B10}" srcOrd="1" destOrd="0" parTransId="{C91B1778-7C64-BF47-94A5-A8C88E71269D}" sibTransId="{4B0B9E0A-53F2-4E49-96E7-DD04CD170B67}"/>
    <dgm:cxn modelId="{0464FFC1-B068-CD44-94B5-C5D8CA3B21E4}" srcId="{71ED59B8-803E-794B-825A-C2D30FECF35C}" destId="{8BDFB76C-3349-1F4D-A6A3-D34BC0FC7A85}" srcOrd="2" destOrd="0" parTransId="{8B02D9A6-19F4-0048-9706-25DAAD5E3AB0}" sibTransId="{F79DDB19-928D-C041-9193-B3F2FAB6E810}"/>
    <dgm:cxn modelId="{AA603267-A647-8A42-962C-1D20521251ED}" srcId="{791ABD1A-006B-1943-8F33-5E43279BD4D3}" destId="{377AC796-F3A4-FB4F-AD17-8C910B3C33E5}" srcOrd="0" destOrd="0" parTransId="{C701B126-8490-AA4E-9D8E-1F80D1FDFA2A}" sibTransId="{0B70D830-D9E5-7740-8D14-590A8B1C4B41}"/>
    <dgm:cxn modelId="{3C6C7177-5029-6946-899A-FBE35668017E}" type="presOf" srcId="{C357FECE-5932-8F4A-B6C9-B32B7D91E19D}" destId="{E7F41B34-2854-334D-AC0A-9F5547AA92F1}" srcOrd="0" destOrd="0" presId="urn:microsoft.com/office/officeart/2005/8/layout/lProcess2"/>
    <dgm:cxn modelId="{84BAE987-0D2D-544A-9A8F-00FB88362EE5}" type="presOf" srcId="{71ED59B8-803E-794B-825A-C2D30FECF35C}" destId="{BF5C40C7-AF3D-9140-A756-8F23814255E1}" srcOrd="0" destOrd="0" presId="urn:microsoft.com/office/officeart/2005/8/layout/lProcess2"/>
    <dgm:cxn modelId="{D4EE34D3-662D-704F-8AAD-7C27198B0FA6}" srcId="{71ED59B8-803E-794B-825A-C2D30FECF35C}" destId="{791ABD1A-006B-1943-8F33-5E43279BD4D3}" srcOrd="1" destOrd="0" parTransId="{8E2342F8-04F7-9042-89D7-C9A4921D8654}" sibTransId="{5DC0C52D-0963-7D4A-8D6C-8BF7BF87BCB2}"/>
    <dgm:cxn modelId="{F8ECF9A6-6DB9-AE46-B6FD-40B838B023D5}" type="presOf" srcId="{791ABD1A-006B-1943-8F33-5E43279BD4D3}" destId="{4E893A66-E722-864B-A194-D09EB118E61B}" srcOrd="0" destOrd="0" presId="urn:microsoft.com/office/officeart/2005/8/layout/lProcess2"/>
    <dgm:cxn modelId="{E2397AC8-4636-0144-9612-E80014E2CB8E}" type="presOf" srcId="{3E0D9E79-2F0F-AE4C-9E98-3B921358076E}" destId="{22AAD854-377A-854E-822E-17D370357522}" srcOrd="0" destOrd="0" presId="urn:microsoft.com/office/officeart/2005/8/layout/lProcess2"/>
    <dgm:cxn modelId="{3D62862F-DDF7-0F4D-B6AA-2ECB599B5BA9}" type="presOf" srcId="{38FE501D-6484-974C-AA8A-6B533FFE7C5D}" destId="{C8C56C05-33C0-164C-9AA9-2F97F628A2B5}" srcOrd="0" destOrd="0" presId="urn:microsoft.com/office/officeart/2005/8/layout/lProcess2"/>
    <dgm:cxn modelId="{BDBB63BF-FB92-5348-9866-1A0295574EA1}" srcId="{8BDFB76C-3349-1F4D-A6A3-D34BC0FC7A85}" destId="{75B8C27F-904A-0F47-9C3E-EB88DF6BDF18}" srcOrd="0" destOrd="0" parTransId="{02427330-5C26-5043-BD08-B4A150BA1106}" sibTransId="{3D5350B2-4C34-BF41-B675-BCB273722C78}"/>
    <dgm:cxn modelId="{6CF6D443-3A82-5B47-BF0F-4ED08AB3212A}" type="presOf" srcId="{8BDFB76C-3349-1F4D-A6A3-D34BC0FC7A85}" destId="{C8F52B6B-5F3D-D34C-826F-2D5A2D450854}" srcOrd="1" destOrd="0" presId="urn:microsoft.com/office/officeart/2005/8/layout/lProcess2"/>
    <dgm:cxn modelId="{6998CED7-9FA8-A24B-8073-4A24AF2DF103}" srcId="{3E0D9E79-2F0F-AE4C-9E98-3B921358076E}" destId="{487A9725-15AE-EC47-B265-8A3A64621E73}" srcOrd="0" destOrd="0" parTransId="{52FADED6-F568-0743-8B88-213D8F2B630D}" sibTransId="{4DBD98CD-7D5D-BA4F-B32F-D2731E582B50}"/>
    <dgm:cxn modelId="{D2547EFE-D6B9-6040-8215-8CE7C43AB28B}" type="presOf" srcId="{2D4AFD02-59E6-E04E-A6AF-A1BDD75F3E09}" destId="{B54C6B37-0B6B-FD46-8BA6-9AD6A4C226E2}" srcOrd="0" destOrd="0" presId="urn:microsoft.com/office/officeart/2005/8/layout/lProcess2"/>
    <dgm:cxn modelId="{32E43066-BA01-5F46-A3FF-EE0AC70609FF}" type="presOf" srcId="{B6A2CF91-9922-104E-B83E-613E1C854B10}" destId="{9263AC6C-A0BC-2545-BD42-A5A08313BEE8}" srcOrd="0" destOrd="0" presId="urn:microsoft.com/office/officeart/2005/8/layout/lProcess2"/>
    <dgm:cxn modelId="{252ECB04-3041-334B-9E08-2E5B1B9FCA5D}" type="presParOf" srcId="{BF5C40C7-AF3D-9140-A756-8F23814255E1}" destId="{37E4969C-2E68-7049-86C0-AB1FB24E5E9A}" srcOrd="0" destOrd="0" presId="urn:microsoft.com/office/officeart/2005/8/layout/lProcess2"/>
    <dgm:cxn modelId="{16D5D18F-A69B-8F43-94ED-26AFDE38C432}" type="presParOf" srcId="{37E4969C-2E68-7049-86C0-AB1FB24E5E9A}" destId="{22AAD854-377A-854E-822E-17D370357522}" srcOrd="0" destOrd="0" presId="urn:microsoft.com/office/officeart/2005/8/layout/lProcess2"/>
    <dgm:cxn modelId="{7121C0DE-0AB5-1A4A-B731-CB7EB7B5950F}" type="presParOf" srcId="{37E4969C-2E68-7049-86C0-AB1FB24E5E9A}" destId="{01B14B17-3553-ED49-911F-1FDA2A4D38A2}" srcOrd="1" destOrd="0" presId="urn:microsoft.com/office/officeart/2005/8/layout/lProcess2"/>
    <dgm:cxn modelId="{093A3D80-BBC9-D940-B2EA-93C48A1022DC}" type="presParOf" srcId="{37E4969C-2E68-7049-86C0-AB1FB24E5E9A}" destId="{00A11F59-B644-FF4A-ABF8-BDDE3B60F751}" srcOrd="2" destOrd="0" presId="urn:microsoft.com/office/officeart/2005/8/layout/lProcess2"/>
    <dgm:cxn modelId="{D53F0D77-D41A-714F-A1B7-E237E1E52820}" type="presParOf" srcId="{00A11F59-B644-FF4A-ABF8-BDDE3B60F751}" destId="{AD88D525-EDF1-E04D-A93B-0DE6C29D84C8}" srcOrd="0" destOrd="0" presId="urn:microsoft.com/office/officeart/2005/8/layout/lProcess2"/>
    <dgm:cxn modelId="{5C2691DD-6BAD-2044-BA36-BBA51C79EBEF}" type="presParOf" srcId="{AD88D525-EDF1-E04D-A93B-0DE6C29D84C8}" destId="{7688E403-34FC-7E46-B356-68978B1035EE}" srcOrd="0" destOrd="0" presId="urn:microsoft.com/office/officeart/2005/8/layout/lProcess2"/>
    <dgm:cxn modelId="{1156E658-FF20-9F43-8F69-C899C5A4CA50}" type="presParOf" srcId="{AD88D525-EDF1-E04D-A93B-0DE6C29D84C8}" destId="{147AAE62-37B3-1B4D-8325-CE1E1259BD6C}" srcOrd="1" destOrd="0" presId="urn:microsoft.com/office/officeart/2005/8/layout/lProcess2"/>
    <dgm:cxn modelId="{D6E39A81-D2E6-1948-8807-A0635794C434}" type="presParOf" srcId="{AD88D525-EDF1-E04D-A93B-0DE6C29D84C8}" destId="{9263AC6C-A0BC-2545-BD42-A5A08313BEE8}" srcOrd="2" destOrd="0" presId="urn:microsoft.com/office/officeart/2005/8/layout/lProcess2"/>
    <dgm:cxn modelId="{4D145B1B-0B66-6C4C-9964-AAE6B87EDCF5}" type="presParOf" srcId="{AD88D525-EDF1-E04D-A93B-0DE6C29D84C8}" destId="{6F097542-F162-9341-8D34-2C6ADEEA3E0A}" srcOrd="3" destOrd="0" presId="urn:microsoft.com/office/officeart/2005/8/layout/lProcess2"/>
    <dgm:cxn modelId="{0CE77043-55AD-2445-8DA2-13175FC7D310}" type="presParOf" srcId="{AD88D525-EDF1-E04D-A93B-0DE6C29D84C8}" destId="{A48BC5BA-1835-D442-9C91-3A4FCB818E57}" srcOrd="4" destOrd="0" presId="urn:microsoft.com/office/officeart/2005/8/layout/lProcess2"/>
    <dgm:cxn modelId="{3EBCD910-B7AA-854E-A3BC-77D2879995EB}" type="presParOf" srcId="{BF5C40C7-AF3D-9140-A756-8F23814255E1}" destId="{43C70184-A018-C349-8B91-0DFDC8D50C39}" srcOrd="1" destOrd="0" presId="urn:microsoft.com/office/officeart/2005/8/layout/lProcess2"/>
    <dgm:cxn modelId="{41E6409A-FC25-D746-8F99-0C79255A958A}" type="presParOf" srcId="{BF5C40C7-AF3D-9140-A756-8F23814255E1}" destId="{9225A4DA-8146-DD48-9EA7-10C1F96ADEF7}" srcOrd="2" destOrd="0" presId="urn:microsoft.com/office/officeart/2005/8/layout/lProcess2"/>
    <dgm:cxn modelId="{F137FCC2-39AC-1D4B-8947-56889B9904CD}" type="presParOf" srcId="{9225A4DA-8146-DD48-9EA7-10C1F96ADEF7}" destId="{4E893A66-E722-864B-A194-D09EB118E61B}" srcOrd="0" destOrd="0" presId="urn:microsoft.com/office/officeart/2005/8/layout/lProcess2"/>
    <dgm:cxn modelId="{6EB6D1D1-4596-7F47-86A8-4CA64F0A80D1}" type="presParOf" srcId="{9225A4DA-8146-DD48-9EA7-10C1F96ADEF7}" destId="{08424951-86B9-2F42-AB03-4BF23FA1D389}" srcOrd="1" destOrd="0" presId="urn:microsoft.com/office/officeart/2005/8/layout/lProcess2"/>
    <dgm:cxn modelId="{BF997AC8-B5FC-D84C-BB33-8D07F86EDC2C}" type="presParOf" srcId="{9225A4DA-8146-DD48-9EA7-10C1F96ADEF7}" destId="{C57AFB3B-8206-3243-B302-8C2315E8A202}" srcOrd="2" destOrd="0" presId="urn:microsoft.com/office/officeart/2005/8/layout/lProcess2"/>
    <dgm:cxn modelId="{0B4EF271-18BA-8341-B4C1-6A19EB7AF850}" type="presParOf" srcId="{C57AFB3B-8206-3243-B302-8C2315E8A202}" destId="{5691676A-6AAD-084A-86BA-8BD88DF01208}" srcOrd="0" destOrd="0" presId="urn:microsoft.com/office/officeart/2005/8/layout/lProcess2"/>
    <dgm:cxn modelId="{83CCA857-D1FA-7B47-ACE9-265F794EE562}" type="presParOf" srcId="{5691676A-6AAD-084A-86BA-8BD88DF01208}" destId="{4783D515-7A19-F541-99FE-D1258934CFE8}" srcOrd="0" destOrd="0" presId="urn:microsoft.com/office/officeart/2005/8/layout/lProcess2"/>
    <dgm:cxn modelId="{063E9436-9AE7-0B40-B825-B9E66C2C5925}" type="presParOf" srcId="{5691676A-6AAD-084A-86BA-8BD88DF01208}" destId="{6BC81C8B-1541-7C40-982D-EABC375B9F4C}" srcOrd="1" destOrd="0" presId="urn:microsoft.com/office/officeart/2005/8/layout/lProcess2"/>
    <dgm:cxn modelId="{0D9C6B57-2279-B047-A99C-1FEBDC88F5AD}" type="presParOf" srcId="{5691676A-6AAD-084A-86BA-8BD88DF01208}" destId="{E7F41B34-2854-334D-AC0A-9F5547AA92F1}" srcOrd="2" destOrd="0" presId="urn:microsoft.com/office/officeart/2005/8/layout/lProcess2"/>
    <dgm:cxn modelId="{93EB6DAC-9C8E-6A4F-8107-D02B02F0A54F}" type="presParOf" srcId="{5691676A-6AAD-084A-86BA-8BD88DF01208}" destId="{6A8DF26C-1FD7-0F48-B28D-B53B826C933C}" srcOrd="3" destOrd="0" presId="urn:microsoft.com/office/officeart/2005/8/layout/lProcess2"/>
    <dgm:cxn modelId="{CD27FD5C-2D9A-C647-809F-254D03342856}" type="presParOf" srcId="{5691676A-6AAD-084A-86BA-8BD88DF01208}" destId="{C8C56C05-33C0-164C-9AA9-2F97F628A2B5}" srcOrd="4" destOrd="0" presId="urn:microsoft.com/office/officeart/2005/8/layout/lProcess2"/>
    <dgm:cxn modelId="{4600B8BB-E5CA-304D-9E2E-EE1DDA87AAD8}" type="presParOf" srcId="{BF5C40C7-AF3D-9140-A756-8F23814255E1}" destId="{D7836372-C35F-C44C-87A8-7EEBEFB4BFBE}" srcOrd="3" destOrd="0" presId="urn:microsoft.com/office/officeart/2005/8/layout/lProcess2"/>
    <dgm:cxn modelId="{41B6069D-C8B3-7648-BD05-082CE75A254E}" type="presParOf" srcId="{BF5C40C7-AF3D-9140-A756-8F23814255E1}" destId="{42A0F869-DD21-DB4C-8363-0FADA99D3237}" srcOrd="4" destOrd="0" presId="urn:microsoft.com/office/officeart/2005/8/layout/lProcess2"/>
    <dgm:cxn modelId="{E16384A3-4B7C-FE4C-9AA5-DC3AB32E5CDE}" type="presParOf" srcId="{42A0F869-DD21-DB4C-8363-0FADA99D3237}" destId="{9BA5A275-1DAD-3A4A-BA33-0AC472818DAC}" srcOrd="0" destOrd="0" presId="urn:microsoft.com/office/officeart/2005/8/layout/lProcess2"/>
    <dgm:cxn modelId="{AD21E4A6-119B-7B4B-A2FB-BAF2E35DA677}" type="presParOf" srcId="{42A0F869-DD21-DB4C-8363-0FADA99D3237}" destId="{C8F52B6B-5F3D-D34C-826F-2D5A2D450854}" srcOrd="1" destOrd="0" presId="urn:microsoft.com/office/officeart/2005/8/layout/lProcess2"/>
    <dgm:cxn modelId="{A7B42D2D-8A1E-8A42-BF5D-C8103EEF4876}" type="presParOf" srcId="{42A0F869-DD21-DB4C-8363-0FADA99D3237}" destId="{3E4F8BAC-C24D-D54D-8CF5-E23AAC43E693}" srcOrd="2" destOrd="0" presId="urn:microsoft.com/office/officeart/2005/8/layout/lProcess2"/>
    <dgm:cxn modelId="{8CDFF87C-D7C1-4F46-816E-940909B6FDF1}" type="presParOf" srcId="{3E4F8BAC-C24D-D54D-8CF5-E23AAC43E693}" destId="{C34E28AD-7DCB-8E42-BBDF-1E662E6E22A6}" srcOrd="0" destOrd="0" presId="urn:microsoft.com/office/officeart/2005/8/layout/lProcess2"/>
    <dgm:cxn modelId="{F3856D49-479E-6141-A836-93073E2DF426}" type="presParOf" srcId="{C34E28AD-7DCB-8E42-BBDF-1E662E6E22A6}" destId="{D08BB883-3989-694E-9B16-39BB50338705}" srcOrd="0" destOrd="0" presId="urn:microsoft.com/office/officeart/2005/8/layout/lProcess2"/>
    <dgm:cxn modelId="{9402519F-1244-EF4C-AE05-9511E0EA79D7}" type="presParOf" srcId="{C34E28AD-7DCB-8E42-BBDF-1E662E6E22A6}" destId="{956EA43E-6052-2045-9EE8-A9BB00A65324}" srcOrd="1" destOrd="0" presId="urn:microsoft.com/office/officeart/2005/8/layout/lProcess2"/>
    <dgm:cxn modelId="{B04E0C02-F330-3641-A2C1-1FB7D71E31D2}" type="presParOf" srcId="{C34E28AD-7DCB-8E42-BBDF-1E662E6E22A6}" destId="{8F7177F3-2B40-3547-9CF8-9BAFD05D9C5F}" srcOrd="2" destOrd="0" presId="urn:microsoft.com/office/officeart/2005/8/layout/lProcess2"/>
    <dgm:cxn modelId="{BC1119F3-F0BA-BB4A-A94D-1C1CFCE4350B}" type="presParOf" srcId="{C34E28AD-7DCB-8E42-BBDF-1E662E6E22A6}" destId="{4BEF8C8E-E8C6-F543-B29D-0B475B5F3F7D}" srcOrd="3" destOrd="0" presId="urn:microsoft.com/office/officeart/2005/8/layout/lProcess2"/>
    <dgm:cxn modelId="{2FDF029E-9644-D249-9AC0-6844675194E1}" type="presParOf" srcId="{C34E28AD-7DCB-8E42-BBDF-1E662E6E22A6}" destId="{B54C6B37-0B6B-FD46-8BA6-9AD6A4C226E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49CF418-3F4F-FE48-B8DA-1B4D71C349E3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B2CBC3-CC50-844C-B9C6-F301AB36A6D4}">
      <dgm:prSet phldrT="[Text]" custT="1"/>
      <dgm:spPr/>
      <dgm:t>
        <a:bodyPr/>
        <a:lstStyle/>
        <a:p>
          <a:r>
            <a:rPr lang="en-US" sz="2000" dirty="0" smtClean="0"/>
            <a:t>Program Design</a:t>
          </a:r>
          <a:endParaRPr lang="en-US" sz="2000" dirty="0"/>
        </a:p>
      </dgm:t>
    </dgm:pt>
    <dgm:pt modelId="{0B2EE015-F25E-8C40-9D4D-9A48417676CD}" type="parTrans" cxnId="{04DAA76B-DF05-EC46-8CD9-CA159DA9D102}">
      <dgm:prSet/>
      <dgm:spPr/>
      <dgm:t>
        <a:bodyPr/>
        <a:lstStyle/>
        <a:p>
          <a:endParaRPr lang="en-US"/>
        </a:p>
      </dgm:t>
    </dgm:pt>
    <dgm:pt modelId="{DBC8A6CF-8F77-D747-AB88-ADFB89425340}" type="sibTrans" cxnId="{04DAA76B-DF05-EC46-8CD9-CA159DA9D102}">
      <dgm:prSet/>
      <dgm:spPr/>
      <dgm:t>
        <a:bodyPr/>
        <a:lstStyle/>
        <a:p>
          <a:endParaRPr lang="en-US"/>
        </a:p>
      </dgm:t>
    </dgm:pt>
    <dgm:pt modelId="{8E6C5FA1-75C9-8B40-A13F-76D6BFC1F272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Inter-Professional</a:t>
          </a:r>
          <a:endParaRPr lang="en-US" sz="1400" dirty="0">
            <a:solidFill>
              <a:srgbClr val="000000"/>
            </a:solidFill>
          </a:endParaRPr>
        </a:p>
      </dgm:t>
    </dgm:pt>
    <dgm:pt modelId="{FA60E193-7EBE-B549-A219-D084CB2E86EF}" type="parTrans" cxnId="{0A52203F-195C-5645-B4BC-24A092B4CE6D}">
      <dgm:prSet/>
      <dgm:spPr/>
      <dgm:t>
        <a:bodyPr/>
        <a:lstStyle/>
        <a:p>
          <a:endParaRPr lang="en-US"/>
        </a:p>
      </dgm:t>
    </dgm:pt>
    <dgm:pt modelId="{D1E28042-C0F6-5B45-83ED-B45C12D3193B}" type="sibTrans" cxnId="{0A52203F-195C-5645-B4BC-24A092B4CE6D}">
      <dgm:prSet/>
      <dgm:spPr/>
      <dgm:t>
        <a:bodyPr/>
        <a:lstStyle/>
        <a:p>
          <a:endParaRPr lang="en-US"/>
        </a:p>
      </dgm:t>
    </dgm:pt>
    <dgm:pt modelId="{C874C8BD-58B8-C249-8996-CDD604E6CCF5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Across Continuum</a:t>
          </a:r>
          <a:endParaRPr lang="en-US" dirty="0">
            <a:solidFill>
              <a:srgbClr val="0000FF"/>
            </a:solidFill>
          </a:endParaRPr>
        </a:p>
      </dgm:t>
    </dgm:pt>
    <dgm:pt modelId="{5A5285EC-9D0C-D340-A6A9-475C4E48DDB6}" type="parTrans" cxnId="{2C9BCE57-8E71-B346-BD11-1FF40C6A2687}">
      <dgm:prSet/>
      <dgm:spPr/>
      <dgm:t>
        <a:bodyPr/>
        <a:lstStyle/>
        <a:p>
          <a:endParaRPr lang="en-US"/>
        </a:p>
      </dgm:t>
    </dgm:pt>
    <dgm:pt modelId="{50B22257-7EA0-7641-A05E-925C300C8E7D}" type="sibTrans" cxnId="{2C9BCE57-8E71-B346-BD11-1FF40C6A2687}">
      <dgm:prSet/>
      <dgm:spPr/>
      <dgm:t>
        <a:bodyPr/>
        <a:lstStyle/>
        <a:p>
          <a:endParaRPr lang="en-US"/>
        </a:p>
      </dgm:t>
    </dgm:pt>
    <dgm:pt modelId="{AB7987ED-2997-F14A-9BA7-29F008E7EA4C}">
      <dgm:prSet phldrT="[Text]" custT="1"/>
      <dgm:spPr/>
      <dgm:t>
        <a:bodyPr/>
        <a:lstStyle/>
        <a:p>
          <a:r>
            <a:rPr lang="en-US" sz="2000" dirty="0" smtClean="0"/>
            <a:t>Investment</a:t>
          </a:r>
          <a:endParaRPr lang="en-US" sz="2000" dirty="0"/>
        </a:p>
      </dgm:t>
    </dgm:pt>
    <dgm:pt modelId="{9F901C02-C9F9-804B-9EAB-A30E87AECE85}" type="parTrans" cxnId="{CA9CB483-5A74-3547-A029-4A177B0B5A03}">
      <dgm:prSet/>
      <dgm:spPr/>
      <dgm:t>
        <a:bodyPr/>
        <a:lstStyle/>
        <a:p>
          <a:endParaRPr lang="en-US"/>
        </a:p>
      </dgm:t>
    </dgm:pt>
    <dgm:pt modelId="{831C35D0-30A1-F445-B01B-96B2D902B175}" type="sibTrans" cxnId="{CA9CB483-5A74-3547-A029-4A177B0B5A03}">
      <dgm:prSet/>
      <dgm:spPr/>
      <dgm:t>
        <a:bodyPr/>
        <a:lstStyle/>
        <a:p>
          <a:endParaRPr lang="en-US"/>
        </a:p>
      </dgm:t>
    </dgm:pt>
    <dgm:pt modelId="{3AF5EFCB-722E-494B-98EF-BE2399D3F7B2}">
      <dgm:prSet phldrT="[Text]" custT="1"/>
      <dgm:spPr/>
      <dgm:t>
        <a:bodyPr/>
        <a:lstStyle/>
        <a:p>
          <a:r>
            <a:rPr lang="en-US" sz="2000" dirty="0" smtClean="0"/>
            <a:t>Outcome Measures</a:t>
          </a:r>
          <a:endParaRPr lang="en-US" sz="2000" dirty="0"/>
        </a:p>
      </dgm:t>
    </dgm:pt>
    <dgm:pt modelId="{686AF752-3802-6D43-9124-27A0A5131A20}" type="parTrans" cxnId="{888757EE-CEFA-F448-B25A-702C1ACDDF33}">
      <dgm:prSet/>
      <dgm:spPr/>
      <dgm:t>
        <a:bodyPr/>
        <a:lstStyle/>
        <a:p>
          <a:endParaRPr lang="en-US"/>
        </a:p>
      </dgm:t>
    </dgm:pt>
    <dgm:pt modelId="{7611C39D-98C9-9440-8843-0F9ABC4C2B59}" type="sibTrans" cxnId="{888757EE-CEFA-F448-B25A-702C1ACDDF33}">
      <dgm:prSet/>
      <dgm:spPr/>
      <dgm:t>
        <a:bodyPr/>
        <a:lstStyle/>
        <a:p>
          <a:endParaRPr lang="en-US"/>
        </a:p>
      </dgm:t>
    </dgm:pt>
    <dgm:pt modelId="{CFC33D7D-4E64-2349-9B7C-2B4E7A22BDC0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Linked To Core Indicators</a:t>
          </a:r>
          <a:endParaRPr lang="en-US" dirty="0">
            <a:solidFill>
              <a:srgbClr val="0000FF"/>
            </a:solidFill>
          </a:endParaRPr>
        </a:p>
      </dgm:t>
    </dgm:pt>
    <dgm:pt modelId="{B82B2C13-C1E9-C14D-832B-9D2A029D0FB2}" type="parTrans" cxnId="{943A96FD-C3D8-0045-826A-38A9E88D98C8}">
      <dgm:prSet/>
      <dgm:spPr/>
      <dgm:t>
        <a:bodyPr/>
        <a:lstStyle/>
        <a:p>
          <a:endParaRPr lang="en-US"/>
        </a:p>
      </dgm:t>
    </dgm:pt>
    <dgm:pt modelId="{45ABC908-002B-E347-8CD5-86A979634039}" type="sibTrans" cxnId="{943A96FD-C3D8-0045-826A-38A9E88D98C8}">
      <dgm:prSet/>
      <dgm:spPr/>
      <dgm:t>
        <a:bodyPr/>
        <a:lstStyle/>
        <a:p>
          <a:endParaRPr lang="en-US"/>
        </a:p>
      </dgm:t>
    </dgm:pt>
    <dgm:pt modelId="{35988FE4-ECA0-F347-9F8C-AA9A283B772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Knowledge Into Actions</a:t>
          </a:r>
          <a:endParaRPr lang="en-US" dirty="0">
            <a:solidFill>
              <a:srgbClr val="000000"/>
            </a:solidFill>
          </a:endParaRPr>
        </a:p>
      </dgm:t>
    </dgm:pt>
    <dgm:pt modelId="{34879EC7-1421-CB40-888D-ECA7D404D8E7}" type="parTrans" cxnId="{E69940B2-6691-F84B-8220-348BCBCD141F}">
      <dgm:prSet/>
      <dgm:spPr/>
      <dgm:t>
        <a:bodyPr/>
        <a:lstStyle/>
        <a:p>
          <a:endParaRPr lang="en-US"/>
        </a:p>
      </dgm:t>
    </dgm:pt>
    <dgm:pt modelId="{B0725F62-E11E-EA46-ADCB-1260170B84F4}" type="sibTrans" cxnId="{E69940B2-6691-F84B-8220-348BCBCD141F}">
      <dgm:prSet/>
      <dgm:spPr/>
      <dgm:t>
        <a:bodyPr/>
        <a:lstStyle/>
        <a:p>
          <a:endParaRPr lang="en-US"/>
        </a:p>
      </dgm:t>
    </dgm:pt>
    <dgm:pt modelId="{FA3B0D65-4AA0-3B4F-8F0F-A89EEEFCCC1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Financial Investment</a:t>
          </a:r>
          <a:endParaRPr lang="en-US" dirty="0">
            <a:solidFill>
              <a:srgbClr val="000000"/>
            </a:solidFill>
          </a:endParaRPr>
        </a:p>
      </dgm:t>
    </dgm:pt>
    <dgm:pt modelId="{E7AB1254-48E9-B442-AFF7-3017E09B20B5}" type="parTrans" cxnId="{58473854-8786-2546-B04F-ABAD643A3367}">
      <dgm:prSet/>
      <dgm:spPr/>
      <dgm:t>
        <a:bodyPr/>
        <a:lstStyle/>
        <a:p>
          <a:endParaRPr lang="en-US"/>
        </a:p>
      </dgm:t>
    </dgm:pt>
    <dgm:pt modelId="{0574291C-BCAD-E845-BED2-152ED28B65CF}" type="sibTrans" cxnId="{58473854-8786-2546-B04F-ABAD643A3367}">
      <dgm:prSet/>
      <dgm:spPr/>
      <dgm:t>
        <a:bodyPr/>
        <a:lstStyle/>
        <a:p>
          <a:endParaRPr lang="en-US"/>
        </a:p>
      </dgm:t>
    </dgm:pt>
    <dgm:pt modelId="{8367BF33-AB80-E14A-8DA2-CA09CD94FF11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Time Investment</a:t>
          </a:r>
          <a:endParaRPr lang="en-US" dirty="0">
            <a:solidFill>
              <a:srgbClr val="0000FF"/>
            </a:solidFill>
          </a:endParaRPr>
        </a:p>
      </dgm:t>
    </dgm:pt>
    <dgm:pt modelId="{C5509AD9-BE1F-9549-91BB-932DE3C39D4B}" type="parTrans" cxnId="{53122E03-C572-0B40-BF6D-782FAAADC1FE}">
      <dgm:prSet/>
      <dgm:spPr/>
      <dgm:t>
        <a:bodyPr/>
        <a:lstStyle/>
        <a:p>
          <a:endParaRPr lang="en-US"/>
        </a:p>
      </dgm:t>
    </dgm:pt>
    <dgm:pt modelId="{9699C8E3-69B4-E240-9694-4FA02FA9F5F5}" type="sibTrans" cxnId="{53122E03-C572-0B40-BF6D-782FAAADC1FE}">
      <dgm:prSet/>
      <dgm:spPr/>
      <dgm:t>
        <a:bodyPr/>
        <a:lstStyle/>
        <a:p>
          <a:endParaRPr lang="en-US"/>
        </a:p>
      </dgm:t>
    </dgm:pt>
    <dgm:pt modelId="{B89A1E2A-2B5D-F645-98BD-27371A7CFAA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Sustainability </a:t>
          </a:r>
          <a:endParaRPr lang="en-US" dirty="0">
            <a:solidFill>
              <a:srgbClr val="000000"/>
            </a:solidFill>
          </a:endParaRPr>
        </a:p>
      </dgm:t>
    </dgm:pt>
    <dgm:pt modelId="{DA77ECF8-16D5-EC4E-8064-62ED01209D1D}" type="parTrans" cxnId="{B8A8BCBF-ADD1-A24F-AD16-26FDF6301BB5}">
      <dgm:prSet/>
      <dgm:spPr/>
      <dgm:t>
        <a:bodyPr/>
        <a:lstStyle/>
        <a:p>
          <a:endParaRPr lang="en-US"/>
        </a:p>
      </dgm:t>
    </dgm:pt>
    <dgm:pt modelId="{ECF50DFF-3E1B-A747-9D64-E60A04E8053C}" type="sibTrans" cxnId="{B8A8BCBF-ADD1-A24F-AD16-26FDF6301BB5}">
      <dgm:prSet/>
      <dgm:spPr/>
      <dgm:t>
        <a:bodyPr/>
        <a:lstStyle/>
        <a:p>
          <a:endParaRPr lang="en-US"/>
        </a:p>
      </dgm:t>
    </dgm:pt>
    <dgm:pt modelId="{986212A1-D4DC-7947-83F6-DC5E075678A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Learner Groups</a:t>
          </a:r>
          <a:endParaRPr lang="en-US" dirty="0">
            <a:solidFill>
              <a:srgbClr val="000000"/>
            </a:solidFill>
          </a:endParaRPr>
        </a:p>
      </dgm:t>
    </dgm:pt>
    <dgm:pt modelId="{FA5D4EE5-175F-3C42-89FF-BB71D502FF9C}" type="parTrans" cxnId="{514CB323-08D1-1C4C-84B8-A8804C968809}">
      <dgm:prSet/>
      <dgm:spPr/>
      <dgm:t>
        <a:bodyPr/>
        <a:lstStyle/>
        <a:p>
          <a:endParaRPr lang="en-US"/>
        </a:p>
      </dgm:t>
    </dgm:pt>
    <dgm:pt modelId="{71783D4C-0034-814D-BB42-1F0B2DDE9EF4}" type="sibTrans" cxnId="{514CB323-08D1-1C4C-84B8-A8804C968809}">
      <dgm:prSet/>
      <dgm:spPr/>
      <dgm:t>
        <a:bodyPr/>
        <a:lstStyle/>
        <a:p>
          <a:endParaRPr lang="en-US"/>
        </a:p>
      </dgm:t>
    </dgm:pt>
    <dgm:pt modelId="{8ABFC1D7-816E-A845-AAD4-356913F16F0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Types Of Experiences</a:t>
          </a:r>
          <a:endParaRPr lang="en-US" dirty="0">
            <a:solidFill>
              <a:srgbClr val="000000"/>
            </a:solidFill>
          </a:endParaRPr>
        </a:p>
      </dgm:t>
    </dgm:pt>
    <dgm:pt modelId="{E15DAE52-E511-1143-938E-7379FEF2D48F}" type="parTrans" cxnId="{2E2B0ECC-F1A5-9A40-B85E-C576A1C9E883}">
      <dgm:prSet/>
      <dgm:spPr/>
      <dgm:t>
        <a:bodyPr/>
        <a:lstStyle/>
        <a:p>
          <a:endParaRPr lang="en-US"/>
        </a:p>
      </dgm:t>
    </dgm:pt>
    <dgm:pt modelId="{537DFF4C-6413-A145-8A37-BB7AB8289D62}" type="sibTrans" cxnId="{2E2B0ECC-F1A5-9A40-B85E-C576A1C9E883}">
      <dgm:prSet/>
      <dgm:spPr/>
      <dgm:t>
        <a:bodyPr/>
        <a:lstStyle/>
        <a:p>
          <a:endParaRPr lang="en-US"/>
        </a:p>
      </dgm:t>
    </dgm:pt>
    <dgm:pt modelId="{6FA078BC-AED8-1D4F-A7E4-F1F8580AE8D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Targeted Problems Based On Current Data</a:t>
          </a:r>
          <a:endParaRPr lang="en-US" dirty="0">
            <a:solidFill>
              <a:srgbClr val="000000"/>
            </a:solidFill>
          </a:endParaRPr>
        </a:p>
      </dgm:t>
    </dgm:pt>
    <dgm:pt modelId="{EF608A95-A29E-A049-A419-42A47E9F45EC}" type="parTrans" cxnId="{0552E52A-0D0C-BB4A-9C2D-74CD1936B887}">
      <dgm:prSet/>
      <dgm:spPr/>
      <dgm:t>
        <a:bodyPr/>
        <a:lstStyle/>
        <a:p>
          <a:endParaRPr lang="en-US"/>
        </a:p>
      </dgm:t>
    </dgm:pt>
    <dgm:pt modelId="{C21C51BF-DCA2-DA4B-942C-128FA67C01BD}" type="sibTrans" cxnId="{0552E52A-0D0C-BB4A-9C2D-74CD1936B887}">
      <dgm:prSet/>
      <dgm:spPr/>
      <dgm:t>
        <a:bodyPr/>
        <a:lstStyle/>
        <a:p>
          <a:endParaRPr lang="en-US"/>
        </a:p>
      </dgm:t>
    </dgm:pt>
    <dgm:pt modelId="{2375B0E8-9D72-2943-8762-B5CA342DC8AD}" type="pres">
      <dgm:prSet presAssocID="{A49CF418-3F4F-FE48-B8DA-1B4D71C349E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E02B83-BA1A-AA40-B525-EC17855D890A}" type="pres">
      <dgm:prSet presAssocID="{9AB2CBC3-CC50-844C-B9C6-F301AB36A6D4}" presName="compNode" presStyleCnt="0"/>
      <dgm:spPr/>
    </dgm:pt>
    <dgm:pt modelId="{ECD7A91C-9774-A84B-A888-8487DB2BF891}" type="pres">
      <dgm:prSet presAssocID="{9AB2CBC3-CC50-844C-B9C6-F301AB36A6D4}" presName="aNode" presStyleLbl="bgShp" presStyleIdx="0" presStyleCnt="3"/>
      <dgm:spPr/>
      <dgm:t>
        <a:bodyPr/>
        <a:lstStyle/>
        <a:p>
          <a:endParaRPr lang="en-US"/>
        </a:p>
      </dgm:t>
    </dgm:pt>
    <dgm:pt modelId="{A76FBEDB-CA8F-6B45-9EA3-0F3EEF002FB6}" type="pres">
      <dgm:prSet presAssocID="{9AB2CBC3-CC50-844C-B9C6-F301AB36A6D4}" presName="textNode" presStyleLbl="bgShp" presStyleIdx="0" presStyleCnt="3"/>
      <dgm:spPr/>
      <dgm:t>
        <a:bodyPr/>
        <a:lstStyle/>
        <a:p>
          <a:endParaRPr lang="en-US"/>
        </a:p>
      </dgm:t>
    </dgm:pt>
    <dgm:pt modelId="{55A0359C-E39E-9D4E-8DB2-4AC0E8AF6F0C}" type="pres">
      <dgm:prSet presAssocID="{9AB2CBC3-CC50-844C-B9C6-F301AB36A6D4}" presName="compChildNode" presStyleCnt="0"/>
      <dgm:spPr/>
    </dgm:pt>
    <dgm:pt modelId="{58B313C8-8672-7043-9822-3F44E8D2887F}" type="pres">
      <dgm:prSet presAssocID="{9AB2CBC3-CC50-844C-B9C6-F301AB36A6D4}" presName="theInnerList" presStyleCnt="0"/>
      <dgm:spPr/>
    </dgm:pt>
    <dgm:pt modelId="{A41F259F-5AA0-D144-BD19-8A3EA836524D}" type="pres">
      <dgm:prSet presAssocID="{8E6C5FA1-75C9-8B40-A13F-76D6BFC1F272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2D7E4-89BB-1A45-B282-81B11633A4F5}" type="pres">
      <dgm:prSet presAssocID="{8E6C5FA1-75C9-8B40-A13F-76D6BFC1F272}" presName="aSpace2" presStyleCnt="0"/>
      <dgm:spPr/>
    </dgm:pt>
    <dgm:pt modelId="{3F381CEF-81EF-D244-9BBE-209594E6BFB4}" type="pres">
      <dgm:prSet presAssocID="{C874C8BD-58B8-C249-8996-CDD604E6CCF5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05714-6F12-D64F-ACAA-A89BB43ADA5A}" type="pres">
      <dgm:prSet presAssocID="{C874C8BD-58B8-C249-8996-CDD604E6CCF5}" presName="aSpace2" presStyleCnt="0"/>
      <dgm:spPr/>
    </dgm:pt>
    <dgm:pt modelId="{1D49DBBF-FF3A-864D-9121-8A97F68E4909}" type="pres">
      <dgm:prSet presAssocID="{986212A1-D4DC-7947-83F6-DC5E075678A6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21DE7-9FE5-0C46-9AD8-56051999A669}" type="pres">
      <dgm:prSet presAssocID="{986212A1-D4DC-7947-83F6-DC5E075678A6}" presName="aSpace2" presStyleCnt="0"/>
      <dgm:spPr/>
    </dgm:pt>
    <dgm:pt modelId="{F7713F6D-9ADF-9846-9B7C-5EA348A87259}" type="pres">
      <dgm:prSet presAssocID="{8ABFC1D7-816E-A845-AAD4-356913F16F07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E3069-AFF8-2B4A-BDC1-ED560A2C3307}" type="pres">
      <dgm:prSet presAssocID="{9AB2CBC3-CC50-844C-B9C6-F301AB36A6D4}" presName="aSpace" presStyleCnt="0"/>
      <dgm:spPr/>
    </dgm:pt>
    <dgm:pt modelId="{3391263C-EDB4-DD45-BC05-D7FCF0D864F7}" type="pres">
      <dgm:prSet presAssocID="{AB7987ED-2997-F14A-9BA7-29F008E7EA4C}" presName="compNode" presStyleCnt="0"/>
      <dgm:spPr/>
    </dgm:pt>
    <dgm:pt modelId="{A43E1B1C-3742-D449-B9D2-0D0D9944AB10}" type="pres">
      <dgm:prSet presAssocID="{AB7987ED-2997-F14A-9BA7-29F008E7EA4C}" presName="aNode" presStyleLbl="bgShp" presStyleIdx="1" presStyleCnt="3"/>
      <dgm:spPr/>
      <dgm:t>
        <a:bodyPr/>
        <a:lstStyle/>
        <a:p>
          <a:endParaRPr lang="en-US"/>
        </a:p>
      </dgm:t>
    </dgm:pt>
    <dgm:pt modelId="{ECE80E41-7DB3-5742-AA44-7F2E32D7187C}" type="pres">
      <dgm:prSet presAssocID="{AB7987ED-2997-F14A-9BA7-29F008E7EA4C}" presName="textNode" presStyleLbl="bgShp" presStyleIdx="1" presStyleCnt="3"/>
      <dgm:spPr/>
      <dgm:t>
        <a:bodyPr/>
        <a:lstStyle/>
        <a:p>
          <a:endParaRPr lang="en-US"/>
        </a:p>
      </dgm:t>
    </dgm:pt>
    <dgm:pt modelId="{4A460418-3AD9-E242-A4E3-CB5D17D03A9D}" type="pres">
      <dgm:prSet presAssocID="{AB7987ED-2997-F14A-9BA7-29F008E7EA4C}" presName="compChildNode" presStyleCnt="0"/>
      <dgm:spPr/>
    </dgm:pt>
    <dgm:pt modelId="{132BB253-C954-6F4D-9EEF-93323EE816C5}" type="pres">
      <dgm:prSet presAssocID="{AB7987ED-2997-F14A-9BA7-29F008E7EA4C}" presName="theInnerList" presStyleCnt="0"/>
      <dgm:spPr/>
    </dgm:pt>
    <dgm:pt modelId="{E57E5D20-CFCF-3248-8365-5AB4D76DCE2F}" type="pres">
      <dgm:prSet presAssocID="{FA3B0D65-4AA0-3B4F-8F0F-A89EEEFCCC18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288A6-6775-264B-860F-898373442B87}" type="pres">
      <dgm:prSet presAssocID="{FA3B0D65-4AA0-3B4F-8F0F-A89EEEFCCC18}" presName="aSpace2" presStyleCnt="0"/>
      <dgm:spPr/>
    </dgm:pt>
    <dgm:pt modelId="{4A9848C5-B19C-784C-907C-462B0A310166}" type="pres">
      <dgm:prSet presAssocID="{8367BF33-AB80-E14A-8DA2-CA09CD94FF11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66771-8921-2446-B342-B7897B8EEE71}" type="pres">
      <dgm:prSet presAssocID="{8367BF33-AB80-E14A-8DA2-CA09CD94FF11}" presName="aSpace2" presStyleCnt="0"/>
      <dgm:spPr/>
    </dgm:pt>
    <dgm:pt modelId="{0DCD1C2A-2E52-B941-8C68-2E65BE8109DD}" type="pres">
      <dgm:prSet presAssocID="{B89A1E2A-2B5D-F645-98BD-27371A7CFAA4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6C342-1BA9-1248-B937-8E84BFC96124}" type="pres">
      <dgm:prSet presAssocID="{AB7987ED-2997-F14A-9BA7-29F008E7EA4C}" presName="aSpace" presStyleCnt="0"/>
      <dgm:spPr/>
    </dgm:pt>
    <dgm:pt modelId="{1CAE0C15-6216-CF44-A2B1-0E5BA64A382B}" type="pres">
      <dgm:prSet presAssocID="{3AF5EFCB-722E-494B-98EF-BE2399D3F7B2}" presName="compNode" presStyleCnt="0"/>
      <dgm:spPr/>
    </dgm:pt>
    <dgm:pt modelId="{AE0F841F-B632-F145-A6CA-134F4C5706C0}" type="pres">
      <dgm:prSet presAssocID="{3AF5EFCB-722E-494B-98EF-BE2399D3F7B2}" presName="aNode" presStyleLbl="bgShp" presStyleIdx="2" presStyleCnt="3"/>
      <dgm:spPr/>
      <dgm:t>
        <a:bodyPr/>
        <a:lstStyle/>
        <a:p>
          <a:endParaRPr lang="en-US"/>
        </a:p>
      </dgm:t>
    </dgm:pt>
    <dgm:pt modelId="{15B945E9-5E9C-364A-ACD0-C4318077C779}" type="pres">
      <dgm:prSet presAssocID="{3AF5EFCB-722E-494B-98EF-BE2399D3F7B2}" presName="textNode" presStyleLbl="bgShp" presStyleIdx="2" presStyleCnt="3"/>
      <dgm:spPr/>
      <dgm:t>
        <a:bodyPr/>
        <a:lstStyle/>
        <a:p>
          <a:endParaRPr lang="en-US"/>
        </a:p>
      </dgm:t>
    </dgm:pt>
    <dgm:pt modelId="{D1D2F9CA-7582-F245-889B-8E38CE57032D}" type="pres">
      <dgm:prSet presAssocID="{3AF5EFCB-722E-494B-98EF-BE2399D3F7B2}" presName="compChildNode" presStyleCnt="0"/>
      <dgm:spPr/>
    </dgm:pt>
    <dgm:pt modelId="{E83D99FD-C63D-734A-9066-C27E4E861342}" type="pres">
      <dgm:prSet presAssocID="{3AF5EFCB-722E-494B-98EF-BE2399D3F7B2}" presName="theInnerList" presStyleCnt="0"/>
      <dgm:spPr/>
    </dgm:pt>
    <dgm:pt modelId="{6339F6CB-9E39-5A4D-AB15-F70F7A8F59EE}" type="pres">
      <dgm:prSet presAssocID="{CFC33D7D-4E64-2349-9B7C-2B4E7A22BDC0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D9117-ADA3-304B-B81E-84C00E0AB607}" type="pres">
      <dgm:prSet presAssocID="{CFC33D7D-4E64-2349-9B7C-2B4E7A22BDC0}" presName="aSpace2" presStyleCnt="0"/>
      <dgm:spPr/>
    </dgm:pt>
    <dgm:pt modelId="{89DC9137-7A0F-9940-BCF3-DBC6135C683D}" type="pres">
      <dgm:prSet presAssocID="{35988FE4-ECA0-F347-9F8C-AA9A283B7722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0104E-BD72-5E44-B195-31709B1F9ED0}" type="pres">
      <dgm:prSet presAssocID="{35988FE4-ECA0-F347-9F8C-AA9A283B7722}" presName="aSpace2" presStyleCnt="0"/>
      <dgm:spPr/>
    </dgm:pt>
    <dgm:pt modelId="{9FEC5057-CE94-6346-82D7-27BBC53EDFDB}" type="pres">
      <dgm:prSet presAssocID="{6FA078BC-AED8-1D4F-A7E4-F1F8580AE8D4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1C680B-640D-3746-BDE4-D49FC9169A74}" type="presOf" srcId="{A49CF418-3F4F-FE48-B8DA-1B4D71C349E3}" destId="{2375B0E8-9D72-2943-8762-B5CA342DC8AD}" srcOrd="0" destOrd="0" presId="urn:microsoft.com/office/officeart/2005/8/layout/lProcess2"/>
    <dgm:cxn modelId="{512D1796-F6E3-4844-9BF1-F48F4FB62B59}" type="presOf" srcId="{35988FE4-ECA0-F347-9F8C-AA9A283B7722}" destId="{89DC9137-7A0F-9940-BCF3-DBC6135C683D}" srcOrd="0" destOrd="0" presId="urn:microsoft.com/office/officeart/2005/8/layout/lProcess2"/>
    <dgm:cxn modelId="{B74ACDED-3C5E-D74C-86D3-57A4ABBC2BBB}" type="presOf" srcId="{3AF5EFCB-722E-494B-98EF-BE2399D3F7B2}" destId="{15B945E9-5E9C-364A-ACD0-C4318077C779}" srcOrd="1" destOrd="0" presId="urn:microsoft.com/office/officeart/2005/8/layout/lProcess2"/>
    <dgm:cxn modelId="{04DAA76B-DF05-EC46-8CD9-CA159DA9D102}" srcId="{A49CF418-3F4F-FE48-B8DA-1B4D71C349E3}" destId="{9AB2CBC3-CC50-844C-B9C6-F301AB36A6D4}" srcOrd="0" destOrd="0" parTransId="{0B2EE015-F25E-8C40-9D4D-9A48417676CD}" sibTransId="{DBC8A6CF-8F77-D747-AB88-ADFB89425340}"/>
    <dgm:cxn modelId="{F105BAF7-FDD9-DA4E-980F-07DA43BB891E}" type="presOf" srcId="{C874C8BD-58B8-C249-8996-CDD604E6CCF5}" destId="{3F381CEF-81EF-D244-9BBE-209594E6BFB4}" srcOrd="0" destOrd="0" presId="urn:microsoft.com/office/officeart/2005/8/layout/lProcess2"/>
    <dgm:cxn modelId="{013BBB2F-E96A-A348-8851-41BB5FC6BC70}" type="presOf" srcId="{8367BF33-AB80-E14A-8DA2-CA09CD94FF11}" destId="{4A9848C5-B19C-784C-907C-462B0A310166}" srcOrd="0" destOrd="0" presId="urn:microsoft.com/office/officeart/2005/8/layout/lProcess2"/>
    <dgm:cxn modelId="{B0E13232-F15B-8747-A264-B62D4C8C48DE}" type="presOf" srcId="{9AB2CBC3-CC50-844C-B9C6-F301AB36A6D4}" destId="{ECD7A91C-9774-A84B-A888-8487DB2BF891}" srcOrd="0" destOrd="0" presId="urn:microsoft.com/office/officeart/2005/8/layout/lProcess2"/>
    <dgm:cxn modelId="{514CB323-08D1-1C4C-84B8-A8804C968809}" srcId="{9AB2CBC3-CC50-844C-B9C6-F301AB36A6D4}" destId="{986212A1-D4DC-7947-83F6-DC5E075678A6}" srcOrd="2" destOrd="0" parTransId="{FA5D4EE5-175F-3C42-89FF-BB71D502FF9C}" sibTransId="{71783D4C-0034-814D-BB42-1F0B2DDE9EF4}"/>
    <dgm:cxn modelId="{8DDAB5A1-AD53-CF4B-A696-204F1398D92E}" type="presOf" srcId="{9AB2CBC3-CC50-844C-B9C6-F301AB36A6D4}" destId="{A76FBEDB-CA8F-6B45-9EA3-0F3EEF002FB6}" srcOrd="1" destOrd="0" presId="urn:microsoft.com/office/officeart/2005/8/layout/lProcess2"/>
    <dgm:cxn modelId="{D04C0F96-A1C3-FB48-BE1E-9C0278F68904}" type="presOf" srcId="{FA3B0D65-4AA0-3B4F-8F0F-A89EEEFCCC18}" destId="{E57E5D20-CFCF-3248-8365-5AB4D76DCE2F}" srcOrd="0" destOrd="0" presId="urn:microsoft.com/office/officeart/2005/8/layout/lProcess2"/>
    <dgm:cxn modelId="{3B32BAAB-A15C-674A-9551-5B641A7E2107}" type="presOf" srcId="{986212A1-D4DC-7947-83F6-DC5E075678A6}" destId="{1D49DBBF-FF3A-864D-9121-8A97F68E4909}" srcOrd="0" destOrd="0" presId="urn:microsoft.com/office/officeart/2005/8/layout/lProcess2"/>
    <dgm:cxn modelId="{01F85456-0B9A-4244-AD34-E6C37D3CEFA1}" type="presOf" srcId="{6FA078BC-AED8-1D4F-A7E4-F1F8580AE8D4}" destId="{9FEC5057-CE94-6346-82D7-27BBC53EDFDB}" srcOrd="0" destOrd="0" presId="urn:microsoft.com/office/officeart/2005/8/layout/lProcess2"/>
    <dgm:cxn modelId="{53122E03-C572-0B40-BF6D-782FAAADC1FE}" srcId="{AB7987ED-2997-F14A-9BA7-29F008E7EA4C}" destId="{8367BF33-AB80-E14A-8DA2-CA09CD94FF11}" srcOrd="1" destOrd="0" parTransId="{C5509AD9-BE1F-9549-91BB-932DE3C39D4B}" sibTransId="{9699C8E3-69B4-E240-9694-4FA02FA9F5F5}"/>
    <dgm:cxn modelId="{CA9CB483-5A74-3547-A029-4A177B0B5A03}" srcId="{A49CF418-3F4F-FE48-B8DA-1B4D71C349E3}" destId="{AB7987ED-2997-F14A-9BA7-29F008E7EA4C}" srcOrd="1" destOrd="0" parTransId="{9F901C02-C9F9-804B-9EAB-A30E87AECE85}" sibTransId="{831C35D0-30A1-F445-B01B-96B2D902B175}"/>
    <dgm:cxn modelId="{2C9BCE57-8E71-B346-BD11-1FF40C6A2687}" srcId="{9AB2CBC3-CC50-844C-B9C6-F301AB36A6D4}" destId="{C874C8BD-58B8-C249-8996-CDD604E6CCF5}" srcOrd="1" destOrd="0" parTransId="{5A5285EC-9D0C-D340-A6A9-475C4E48DDB6}" sibTransId="{50B22257-7EA0-7641-A05E-925C300C8E7D}"/>
    <dgm:cxn modelId="{38969D1A-9CE8-DB41-A977-7D9539DD1514}" type="presOf" srcId="{8E6C5FA1-75C9-8B40-A13F-76D6BFC1F272}" destId="{A41F259F-5AA0-D144-BD19-8A3EA836524D}" srcOrd="0" destOrd="0" presId="urn:microsoft.com/office/officeart/2005/8/layout/lProcess2"/>
    <dgm:cxn modelId="{B9307C5F-6ADB-3040-9932-CA233C8A01F2}" type="presOf" srcId="{3AF5EFCB-722E-494B-98EF-BE2399D3F7B2}" destId="{AE0F841F-B632-F145-A6CA-134F4C5706C0}" srcOrd="0" destOrd="0" presId="urn:microsoft.com/office/officeart/2005/8/layout/lProcess2"/>
    <dgm:cxn modelId="{F0B50306-F5D3-3A46-ACFB-21E70C4AF37B}" type="presOf" srcId="{B89A1E2A-2B5D-F645-98BD-27371A7CFAA4}" destId="{0DCD1C2A-2E52-B941-8C68-2E65BE8109DD}" srcOrd="0" destOrd="0" presId="urn:microsoft.com/office/officeart/2005/8/layout/lProcess2"/>
    <dgm:cxn modelId="{FFA27837-D4E1-A745-9BB6-E092B48C2BB2}" type="presOf" srcId="{CFC33D7D-4E64-2349-9B7C-2B4E7A22BDC0}" destId="{6339F6CB-9E39-5A4D-AB15-F70F7A8F59EE}" srcOrd="0" destOrd="0" presId="urn:microsoft.com/office/officeart/2005/8/layout/lProcess2"/>
    <dgm:cxn modelId="{E69940B2-6691-F84B-8220-348BCBCD141F}" srcId="{3AF5EFCB-722E-494B-98EF-BE2399D3F7B2}" destId="{35988FE4-ECA0-F347-9F8C-AA9A283B7722}" srcOrd="1" destOrd="0" parTransId="{34879EC7-1421-CB40-888D-ECA7D404D8E7}" sibTransId="{B0725F62-E11E-EA46-ADCB-1260170B84F4}"/>
    <dgm:cxn modelId="{3D3C1955-12AB-9D45-A007-544B27B57CB0}" type="presOf" srcId="{AB7987ED-2997-F14A-9BA7-29F008E7EA4C}" destId="{A43E1B1C-3742-D449-B9D2-0D0D9944AB10}" srcOrd="0" destOrd="0" presId="urn:microsoft.com/office/officeart/2005/8/layout/lProcess2"/>
    <dgm:cxn modelId="{3FBA6482-5D6A-DE45-BEB9-E69BA3B03EEC}" type="presOf" srcId="{8ABFC1D7-816E-A845-AAD4-356913F16F07}" destId="{F7713F6D-9ADF-9846-9B7C-5EA348A87259}" srcOrd="0" destOrd="0" presId="urn:microsoft.com/office/officeart/2005/8/layout/lProcess2"/>
    <dgm:cxn modelId="{2E2B0ECC-F1A5-9A40-B85E-C576A1C9E883}" srcId="{9AB2CBC3-CC50-844C-B9C6-F301AB36A6D4}" destId="{8ABFC1D7-816E-A845-AAD4-356913F16F07}" srcOrd="3" destOrd="0" parTransId="{E15DAE52-E511-1143-938E-7379FEF2D48F}" sibTransId="{537DFF4C-6413-A145-8A37-BB7AB8289D62}"/>
    <dgm:cxn modelId="{943A96FD-C3D8-0045-826A-38A9E88D98C8}" srcId="{3AF5EFCB-722E-494B-98EF-BE2399D3F7B2}" destId="{CFC33D7D-4E64-2349-9B7C-2B4E7A22BDC0}" srcOrd="0" destOrd="0" parTransId="{B82B2C13-C1E9-C14D-832B-9D2A029D0FB2}" sibTransId="{45ABC908-002B-E347-8CD5-86A979634039}"/>
    <dgm:cxn modelId="{0552E52A-0D0C-BB4A-9C2D-74CD1936B887}" srcId="{3AF5EFCB-722E-494B-98EF-BE2399D3F7B2}" destId="{6FA078BC-AED8-1D4F-A7E4-F1F8580AE8D4}" srcOrd="2" destOrd="0" parTransId="{EF608A95-A29E-A049-A419-42A47E9F45EC}" sibTransId="{C21C51BF-DCA2-DA4B-942C-128FA67C01BD}"/>
    <dgm:cxn modelId="{888757EE-CEFA-F448-B25A-702C1ACDDF33}" srcId="{A49CF418-3F4F-FE48-B8DA-1B4D71C349E3}" destId="{3AF5EFCB-722E-494B-98EF-BE2399D3F7B2}" srcOrd="2" destOrd="0" parTransId="{686AF752-3802-6D43-9124-27A0A5131A20}" sibTransId="{7611C39D-98C9-9440-8843-0F9ABC4C2B59}"/>
    <dgm:cxn modelId="{939209E1-2265-8D4D-908F-B6F0FBC041B4}" type="presOf" srcId="{AB7987ED-2997-F14A-9BA7-29F008E7EA4C}" destId="{ECE80E41-7DB3-5742-AA44-7F2E32D7187C}" srcOrd="1" destOrd="0" presId="urn:microsoft.com/office/officeart/2005/8/layout/lProcess2"/>
    <dgm:cxn modelId="{0A52203F-195C-5645-B4BC-24A092B4CE6D}" srcId="{9AB2CBC3-CC50-844C-B9C6-F301AB36A6D4}" destId="{8E6C5FA1-75C9-8B40-A13F-76D6BFC1F272}" srcOrd="0" destOrd="0" parTransId="{FA60E193-7EBE-B549-A219-D084CB2E86EF}" sibTransId="{D1E28042-C0F6-5B45-83ED-B45C12D3193B}"/>
    <dgm:cxn modelId="{B8A8BCBF-ADD1-A24F-AD16-26FDF6301BB5}" srcId="{AB7987ED-2997-F14A-9BA7-29F008E7EA4C}" destId="{B89A1E2A-2B5D-F645-98BD-27371A7CFAA4}" srcOrd="2" destOrd="0" parTransId="{DA77ECF8-16D5-EC4E-8064-62ED01209D1D}" sibTransId="{ECF50DFF-3E1B-A747-9D64-E60A04E8053C}"/>
    <dgm:cxn modelId="{58473854-8786-2546-B04F-ABAD643A3367}" srcId="{AB7987ED-2997-F14A-9BA7-29F008E7EA4C}" destId="{FA3B0D65-4AA0-3B4F-8F0F-A89EEEFCCC18}" srcOrd="0" destOrd="0" parTransId="{E7AB1254-48E9-B442-AFF7-3017E09B20B5}" sibTransId="{0574291C-BCAD-E845-BED2-152ED28B65CF}"/>
    <dgm:cxn modelId="{56BB61DF-1241-A743-903A-35637C08F3BB}" type="presParOf" srcId="{2375B0E8-9D72-2943-8762-B5CA342DC8AD}" destId="{D8E02B83-BA1A-AA40-B525-EC17855D890A}" srcOrd="0" destOrd="0" presId="urn:microsoft.com/office/officeart/2005/8/layout/lProcess2"/>
    <dgm:cxn modelId="{4292F6DA-7C43-B244-8590-0F85E951C3E3}" type="presParOf" srcId="{D8E02B83-BA1A-AA40-B525-EC17855D890A}" destId="{ECD7A91C-9774-A84B-A888-8487DB2BF891}" srcOrd="0" destOrd="0" presId="urn:microsoft.com/office/officeart/2005/8/layout/lProcess2"/>
    <dgm:cxn modelId="{0CE3306A-7F5B-7549-84FB-9B6C0AE66F0B}" type="presParOf" srcId="{D8E02B83-BA1A-AA40-B525-EC17855D890A}" destId="{A76FBEDB-CA8F-6B45-9EA3-0F3EEF002FB6}" srcOrd="1" destOrd="0" presId="urn:microsoft.com/office/officeart/2005/8/layout/lProcess2"/>
    <dgm:cxn modelId="{9DA8916C-65BA-D549-9B95-F93C5605F087}" type="presParOf" srcId="{D8E02B83-BA1A-AA40-B525-EC17855D890A}" destId="{55A0359C-E39E-9D4E-8DB2-4AC0E8AF6F0C}" srcOrd="2" destOrd="0" presId="urn:microsoft.com/office/officeart/2005/8/layout/lProcess2"/>
    <dgm:cxn modelId="{A6AF846B-A797-5346-9602-3E0719E7D32A}" type="presParOf" srcId="{55A0359C-E39E-9D4E-8DB2-4AC0E8AF6F0C}" destId="{58B313C8-8672-7043-9822-3F44E8D2887F}" srcOrd="0" destOrd="0" presId="urn:microsoft.com/office/officeart/2005/8/layout/lProcess2"/>
    <dgm:cxn modelId="{B015A73E-995A-8740-A5A1-00179646A681}" type="presParOf" srcId="{58B313C8-8672-7043-9822-3F44E8D2887F}" destId="{A41F259F-5AA0-D144-BD19-8A3EA836524D}" srcOrd="0" destOrd="0" presId="urn:microsoft.com/office/officeart/2005/8/layout/lProcess2"/>
    <dgm:cxn modelId="{361FF838-C54D-674F-93FF-9DBCCDC4EA75}" type="presParOf" srcId="{58B313C8-8672-7043-9822-3F44E8D2887F}" destId="{E4E2D7E4-89BB-1A45-B282-81B11633A4F5}" srcOrd="1" destOrd="0" presId="urn:microsoft.com/office/officeart/2005/8/layout/lProcess2"/>
    <dgm:cxn modelId="{83909A5A-51A6-604C-81B1-DC27E707B2AF}" type="presParOf" srcId="{58B313C8-8672-7043-9822-3F44E8D2887F}" destId="{3F381CEF-81EF-D244-9BBE-209594E6BFB4}" srcOrd="2" destOrd="0" presId="urn:microsoft.com/office/officeart/2005/8/layout/lProcess2"/>
    <dgm:cxn modelId="{42FF761F-6AAD-434F-A344-FCB7A15A20F4}" type="presParOf" srcId="{58B313C8-8672-7043-9822-3F44E8D2887F}" destId="{B6405714-6F12-D64F-ACAA-A89BB43ADA5A}" srcOrd="3" destOrd="0" presId="urn:microsoft.com/office/officeart/2005/8/layout/lProcess2"/>
    <dgm:cxn modelId="{9B412A2C-CCBA-3D4B-83E0-45B64BD305A4}" type="presParOf" srcId="{58B313C8-8672-7043-9822-3F44E8D2887F}" destId="{1D49DBBF-FF3A-864D-9121-8A97F68E4909}" srcOrd="4" destOrd="0" presId="urn:microsoft.com/office/officeart/2005/8/layout/lProcess2"/>
    <dgm:cxn modelId="{0B7946C9-24DC-5743-AB7E-574C3EDAC2A8}" type="presParOf" srcId="{58B313C8-8672-7043-9822-3F44E8D2887F}" destId="{55C21DE7-9FE5-0C46-9AD8-56051999A669}" srcOrd="5" destOrd="0" presId="urn:microsoft.com/office/officeart/2005/8/layout/lProcess2"/>
    <dgm:cxn modelId="{7A0390BA-B46E-5240-97E8-728903899319}" type="presParOf" srcId="{58B313C8-8672-7043-9822-3F44E8D2887F}" destId="{F7713F6D-9ADF-9846-9B7C-5EA348A87259}" srcOrd="6" destOrd="0" presId="urn:microsoft.com/office/officeart/2005/8/layout/lProcess2"/>
    <dgm:cxn modelId="{6F327D86-43D9-8C43-B880-C019C7B5A9E4}" type="presParOf" srcId="{2375B0E8-9D72-2943-8762-B5CA342DC8AD}" destId="{8F8E3069-AFF8-2B4A-BDC1-ED560A2C3307}" srcOrd="1" destOrd="0" presId="urn:microsoft.com/office/officeart/2005/8/layout/lProcess2"/>
    <dgm:cxn modelId="{7291058E-9E7C-B745-B3FE-08BD4336E223}" type="presParOf" srcId="{2375B0E8-9D72-2943-8762-B5CA342DC8AD}" destId="{3391263C-EDB4-DD45-BC05-D7FCF0D864F7}" srcOrd="2" destOrd="0" presId="urn:microsoft.com/office/officeart/2005/8/layout/lProcess2"/>
    <dgm:cxn modelId="{EB244B54-58B8-3E41-958A-7246EEFCE71D}" type="presParOf" srcId="{3391263C-EDB4-DD45-BC05-D7FCF0D864F7}" destId="{A43E1B1C-3742-D449-B9D2-0D0D9944AB10}" srcOrd="0" destOrd="0" presId="urn:microsoft.com/office/officeart/2005/8/layout/lProcess2"/>
    <dgm:cxn modelId="{C45B7343-F41C-AD46-9175-E31F3B85AA45}" type="presParOf" srcId="{3391263C-EDB4-DD45-BC05-D7FCF0D864F7}" destId="{ECE80E41-7DB3-5742-AA44-7F2E32D7187C}" srcOrd="1" destOrd="0" presId="urn:microsoft.com/office/officeart/2005/8/layout/lProcess2"/>
    <dgm:cxn modelId="{1549F1C5-06D1-C348-AF0F-335C4B67F88D}" type="presParOf" srcId="{3391263C-EDB4-DD45-BC05-D7FCF0D864F7}" destId="{4A460418-3AD9-E242-A4E3-CB5D17D03A9D}" srcOrd="2" destOrd="0" presId="urn:microsoft.com/office/officeart/2005/8/layout/lProcess2"/>
    <dgm:cxn modelId="{5D8E08F7-CEE4-0249-864C-2C0ADA920A91}" type="presParOf" srcId="{4A460418-3AD9-E242-A4E3-CB5D17D03A9D}" destId="{132BB253-C954-6F4D-9EEF-93323EE816C5}" srcOrd="0" destOrd="0" presId="urn:microsoft.com/office/officeart/2005/8/layout/lProcess2"/>
    <dgm:cxn modelId="{5B67F248-B2C0-1445-9C4C-209278E759ED}" type="presParOf" srcId="{132BB253-C954-6F4D-9EEF-93323EE816C5}" destId="{E57E5D20-CFCF-3248-8365-5AB4D76DCE2F}" srcOrd="0" destOrd="0" presId="urn:microsoft.com/office/officeart/2005/8/layout/lProcess2"/>
    <dgm:cxn modelId="{D2F75467-41D7-F240-8D5D-345B1FD4F44B}" type="presParOf" srcId="{132BB253-C954-6F4D-9EEF-93323EE816C5}" destId="{692288A6-6775-264B-860F-898373442B87}" srcOrd="1" destOrd="0" presId="urn:microsoft.com/office/officeart/2005/8/layout/lProcess2"/>
    <dgm:cxn modelId="{3158FAFD-8819-C942-9166-C39AFC6F898B}" type="presParOf" srcId="{132BB253-C954-6F4D-9EEF-93323EE816C5}" destId="{4A9848C5-B19C-784C-907C-462B0A310166}" srcOrd="2" destOrd="0" presId="urn:microsoft.com/office/officeart/2005/8/layout/lProcess2"/>
    <dgm:cxn modelId="{441F32E1-7B28-7C4D-BCB8-C7250A71749B}" type="presParOf" srcId="{132BB253-C954-6F4D-9EEF-93323EE816C5}" destId="{DB566771-8921-2446-B342-B7897B8EEE71}" srcOrd="3" destOrd="0" presId="urn:microsoft.com/office/officeart/2005/8/layout/lProcess2"/>
    <dgm:cxn modelId="{A596982A-E528-434B-91E9-F34F3F27EBAA}" type="presParOf" srcId="{132BB253-C954-6F4D-9EEF-93323EE816C5}" destId="{0DCD1C2A-2E52-B941-8C68-2E65BE8109DD}" srcOrd="4" destOrd="0" presId="urn:microsoft.com/office/officeart/2005/8/layout/lProcess2"/>
    <dgm:cxn modelId="{0FEC8150-2A5E-044F-8000-D9A5B6BB19E4}" type="presParOf" srcId="{2375B0E8-9D72-2943-8762-B5CA342DC8AD}" destId="{3236C342-1BA9-1248-B937-8E84BFC96124}" srcOrd="3" destOrd="0" presId="urn:microsoft.com/office/officeart/2005/8/layout/lProcess2"/>
    <dgm:cxn modelId="{6D89E7DD-6B21-2841-A21C-CDE1F57B6E43}" type="presParOf" srcId="{2375B0E8-9D72-2943-8762-B5CA342DC8AD}" destId="{1CAE0C15-6216-CF44-A2B1-0E5BA64A382B}" srcOrd="4" destOrd="0" presId="urn:microsoft.com/office/officeart/2005/8/layout/lProcess2"/>
    <dgm:cxn modelId="{EEBED76A-72AE-C840-A9BE-287569F6F8E3}" type="presParOf" srcId="{1CAE0C15-6216-CF44-A2B1-0E5BA64A382B}" destId="{AE0F841F-B632-F145-A6CA-134F4C5706C0}" srcOrd="0" destOrd="0" presId="urn:microsoft.com/office/officeart/2005/8/layout/lProcess2"/>
    <dgm:cxn modelId="{D1984638-21B2-AA47-A4FF-7D0C78FCAAD8}" type="presParOf" srcId="{1CAE0C15-6216-CF44-A2B1-0E5BA64A382B}" destId="{15B945E9-5E9C-364A-ACD0-C4318077C779}" srcOrd="1" destOrd="0" presId="urn:microsoft.com/office/officeart/2005/8/layout/lProcess2"/>
    <dgm:cxn modelId="{1365BA31-B53F-364B-A32E-4866ADEA1BA4}" type="presParOf" srcId="{1CAE0C15-6216-CF44-A2B1-0E5BA64A382B}" destId="{D1D2F9CA-7582-F245-889B-8E38CE57032D}" srcOrd="2" destOrd="0" presId="urn:microsoft.com/office/officeart/2005/8/layout/lProcess2"/>
    <dgm:cxn modelId="{6952A6B3-7661-9F43-8234-F352584161E3}" type="presParOf" srcId="{D1D2F9CA-7582-F245-889B-8E38CE57032D}" destId="{E83D99FD-C63D-734A-9066-C27E4E861342}" srcOrd="0" destOrd="0" presId="urn:microsoft.com/office/officeart/2005/8/layout/lProcess2"/>
    <dgm:cxn modelId="{7FCD6A1D-B931-844A-89F8-CD5A074D73CE}" type="presParOf" srcId="{E83D99FD-C63D-734A-9066-C27E4E861342}" destId="{6339F6CB-9E39-5A4D-AB15-F70F7A8F59EE}" srcOrd="0" destOrd="0" presId="urn:microsoft.com/office/officeart/2005/8/layout/lProcess2"/>
    <dgm:cxn modelId="{50704DBF-A6BB-C343-B150-7F3C698F537F}" type="presParOf" srcId="{E83D99FD-C63D-734A-9066-C27E4E861342}" destId="{DD2D9117-ADA3-304B-B81E-84C00E0AB607}" srcOrd="1" destOrd="0" presId="urn:microsoft.com/office/officeart/2005/8/layout/lProcess2"/>
    <dgm:cxn modelId="{7151B799-2906-7645-BD9A-31D9C2C7285F}" type="presParOf" srcId="{E83D99FD-C63D-734A-9066-C27E4E861342}" destId="{89DC9137-7A0F-9940-BCF3-DBC6135C683D}" srcOrd="2" destOrd="0" presId="urn:microsoft.com/office/officeart/2005/8/layout/lProcess2"/>
    <dgm:cxn modelId="{79B97868-E458-3348-BD12-D14C0BEC7B1D}" type="presParOf" srcId="{E83D99FD-C63D-734A-9066-C27E4E861342}" destId="{39D0104E-BD72-5E44-B195-31709B1F9ED0}" srcOrd="3" destOrd="0" presId="urn:microsoft.com/office/officeart/2005/8/layout/lProcess2"/>
    <dgm:cxn modelId="{473F2406-F02F-C04E-8521-192B231C3B39}" type="presParOf" srcId="{E83D99FD-C63D-734A-9066-C27E4E861342}" destId="{9FEC5057-CE94-6346-82D7-27BBC53EDFD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9714015-262A-B64B-8434-4C12D6FE5145}" type="doc">
      <dgm:prSet loTypeId="urn:microsoft.com/office/officeart/2005/8/layout/venn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0222AE-71F3-7541-A736-2FC84C1954D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Learner Experience</a:t>
          </a:r>
          <a:endParaRPr lang="en-US" dirty="0">
            <a:solidFill>
              <a:srgbClr val="000000"/>
            </a:solidFill>
          </a:endParaRPr>
        </a:p>
      </dgm:t>
    </dgm:pt>
    <dgm:pt modelId="{E6905A9F-B712-D842-B83D-DCDAFE4D2BB9}" type="parTrans" cxnId="{39FEA5A2-FFE3-CF4C-84DD-AEF72D4E7F25}">
      <dgm:prSet/>
      <dgm:spPr/>
      <dgm:t>
        <a:bodyPr/>
        <a:lstStyle/>
        <a:p>
          <a:endParaRPr lang="en-US"/>
        </a:p>
      </dgm:t>
    </dgm:pt>
    <dgm:pt modelId="{493A3174-DC19-1945-A676-3F3492FF9945}" type="sibTrans" cxnId="{39FEA5A2-FFE3-CF4C-84DD-AEF72D4E7F25}">
      <dgm:prSet/>
      <dgm:spPr/>
      <dgm:t>
        <a:bodyPr/>
        <a:lstStyle/>
        <a:p>
          <a:endParaRPr lang="en-US"/>
        </a:p>
      </dgm:t>
    </dgm:pt>
    <dgm:pt modelId="{1F57FB3C-E59D-0B48-9CFA-6F285AA5905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Educator Experience</a:t>
          </a:r>
          <a:endParaRPr lang="en-US" dirty="0">
            <a:solidFill>
              <a:srgbClr val="000000"/>
            </a:solidFill>
          </a:endParaRPr>
        </a:p>
      </dgm:t>
    </dgm:pt>
    <dgm:pt modelId="{EA3B8F84-9AC9-B74E-9C29-A520F6FCC5AA}" type="sibTrans" cxnId="{00B2814B-36CB-4146-B69F-C4B2A6EDDF2C}">
      <dgm:prSet/>
      <dgm:spPr/>
      <dgm:t>
        <a:bodyPr/>
        <a:lstStyle/>
        <a:p>
          <a:endParaRPr lang="en-US"/>
        </a:p>
      </dgm:t>
    </dgm:pt>
    <dgm:pt modelId="{11A74F83-85F4-A54D-8221-77CCA1C30083}" type="parTrans" cxnId="{00B2814B-36CB-4146-B69F-C4B2A6EDDF2C}">
      <dgm:prSet/>
      <dgm:spPr/>
      <dgm:t>
        <a:bodyPr/>
        <a:lstStyle/>
        <a:p>
          <a:endParaRPr lang="en-US"/>
        </a:p>
      </dgm:t>
    </dgm:pt>
    <dgm:pt modelId="{CAF72026-6738-F140-9367-F4037638F88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Process Not Personality Driven</a:t>
          </a:r>
          <a:endParaRPr lang="en-US" dirty="0">
            <a:solidFill>
              <a:srgbClr val="000000"/>
            </a:solidFill>
          </a:endParaRPr>
        </a:p>
      </dgm:t>
    </dgm:pt>
    <dgm:pt modelId="{7AC650AE-2598-8F4B-ABB2-5B4A5B6D9CF4}" type="parTrans" cxnId="{5F287EA9-13EF-F844-9AA1-2BFD3FBFE71E}">
      <dgm:prSet/>
      <dgm:spPr/>
      <dgm:t>
        <a:bodyPr/>
        <a:lstStyle/>
        <a:p>
          <a:endParaRPr lang="en-US"/>
        </a:p>
      </dgm:t>
    </dgm:pt>
    <dgm:pt modelId="{5C05F583-DC83-EA47-9B38-B4309FCC6D05}" type="sibTrans" cxnId="{5F287EA9-13EF-F844-9AA1-2BFD3FBFE71E}">
      <dgm:prSet/>
      <dgm:spPr/>
      <dgm:t>
        <a:bodyPr/>
        <a:lstStyle/>
        <a:p>
          <a:endParaRPr lang="en-US"/>
        </a:p>
      </dgm:t>
    </dgm:pt>
    <dgm:pt modelId="{4ACA0772-2AC7-004C-BE59-2F4000A9E0E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Consistency + Clarity = Ability To Measure Outcomes  </a:t>
          </a:r>
          <a:endParaRPr lang="en-US" dirty="0">
            <a:solidFill>
              <a:srgbClr val="000000"/>
            </a:solidFill>
          </a:endParaRPr>
        </a:p>
      </dgm:t>
    </dgm:pt>
    <dgm:pt modelId="{355B93E8-2078-8B49-87E4-5043D36EB9C9}" type="parTrans" cxnId="{6EFAAE3C-2C39-A846-A81F-B74F6E53D488}">
      <dgm:prSet/>
      <dgm:spPr/>
      <dgm:t>
        <a:bodyPr/>
        <a:lstStyle/>
        <a:p>
          <a:endParaRPr lang="en-US"/>
        </a:p>
      </dgm:t>
    </dgm:pt>
    <dgm:pt modelId="{C506F9D2-85D1-434A-AC47-2D6DFFF807B4}" type="sibTrans" cxnId="{6EFAAE3C-2C39-A846-A81F-B74F6E53D488}">
      <dgm:prSet/>
      <dgm:spPr/>
      <dgm:t>
        <a:bodyPr/>
        <a:lstStyle/>
        <a:p>
          <a:endParaRPr lang="en-US"/>
        </a:p>
      </dgm:t>
    </dgm:pt>
    <dgm:pt modelId="{BC615503-9F75-3348-9355-02CE1DE990F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Consistency + Clarity = Safety</a:t>
          </a:r>
          <a:endParaRPr lang="en-US" dirty="0">
            <a:solidFill>
              <a:srgbClr val="000000"/>
            </a:solidFill>
          </a:endParaRPr>
        </a:p>
      </dgm:t>
    </dgm:pt>
    <dgm:pt modelId="{E53EAA16-260D-1646-BCA2-10FCC3F460F9}" type="parTrans" cxnId="{7E42DE8C-862D-9A44-A62F-8396801B37E0}">
      <dgm:prSet/>
      <dgm:spPr/>
      <dgm:t>
        <a:bodyPr/>
        <a:lstStyle/>
        <a:p>
          <a:endParaRPr lang="en-US"/>
        </a:p>
      </dgm:t>
    </dgm:pt>
    <dgm:pt modelId="{798E28D5-76CC-F740-805E-F174AC99C533}" type="sibTrans" cxnId="{7E42DE8C-862D-9A44-A62F-8396801B37E0}">
      <dgm:prSet/>
      <dgm:spPr/>
      <dgm:t>
        <a:bodyPr/>
        <a:lstStyle/>
        <a:p>
          <a:endParaRPr lang="en-US"/>
        </a:p>
      </dgm:t>
    </dgm:pt>
    <dgm:pt modelId="{7A8F9DE2-8B9D-044E-B8FF-08D71CA8B59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Ability To Risk Exposure Of Performance Gaps</a:t>
          </a:r>
          <a:endParaRPr lang="en-US" dirty="0">
            <a:solidFill>
              <a:srgbClr val="000000"/>
            </a:solidFill>
          </a:endParaRPr>
        </a:p>
      </dgm:t>
    </dgm:pt>
    <dgm:pt modelId="{EE9523F0-B14C-B940-92A1-9EB5F327405C}" type="parTrans" cxnId="{B19D8BCA-FBE8-3B44-A395-5199ADF9079A}">
      <dgm:prSet/>
      <dgm:spPr/>
      <dgm:t>
        <a:bodyPr/>
        <a:lstStyle/>
        <a:p>
          <a:endParaRPr lang="en-US"/>
        </a:p>
      </dgm:t>
    </dgm:pt>
    <dgm:pt modelId="{703DCFDC-F5D8-A143-81D4-B2D4FA989F2A}" type="sibTrans" cxnId="{B19D8BCA-FBE8-3B44-A395-5199ADF9079A}">
      <dgm:prSet/>
      <dgm:spPr/>
      <dgm:t>
        <a:bodyPr/>
        <a:lstStyle/>
        <a:p>
          <a:endParaRPr lang="en-US"/>
        </a:p>
      </dgm:t>
    </dgm:pt>
    <dgm:pt modelId="{2794C8F1-1668-9149-B24A-82A39E3092BA}">
      <dgm:prSet phldrT="[Text]"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77E5F87F-47D7-564F-A394-1AD5E7918A0E}" type="parTrans" cxnId="{1C4E2F1E-A3AF-2C4E-B629-94114A0A8A94}">
      <dgm:prSet/>
      <dgm:spPr/>
      <dgm:t>
        <a:bodyPr/>
        <a:lstStyle/>
        <a:p>
          <a:endParaRPr lang="en-US"/>
        </a:p>
      </dgm:t>
    </dgm:pt>
    <dgm:pt modelId="{586F6F68-A397-9A4D-9B46-34AFDBB9EB0A}" type="sibTrans" cxnId="{1C4E2F1E-A3AF-2C4E-B629-94114A0A8A94}">
      <dgm:prSet/>
      <dgm:spPr/>
      <dgm:t>
        <a:bodyPr/>
        <a:lstStyle/>
        <a:p>
          <a:endParaRPr lang="en-US"/>
        </a:p>
      </dgm:t>
    </dgm:pt>
    <dgm:pt modelId="{5ECE4CA4-6CA9-9748-8283-647356350537}">
      <dgm:prSet phldrT="[Text]"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C9FC974B-F002-8C4A-87C1-5813FFE1CBD4}" type="parTrans" cxnId="{92190303-9ECA-B64E-B45B-1C26E155565A}">
      <dgm:prSet/>
      <dgm:spPr/>
      <dgm:t>
        <a:bodyPr/>
        <a:lstStyle/>
        <a:p>
          <a:endParaRPr lang="en-US"/>
        </a:p>
      </dgm:t>
    </dgm:pt>
    <dgm:pt modelId="{D3B63A36-FDE8-714E-87E0-CA641D6F8FA6}" type="sibTrans" cxnId="{92190303-9ECA-B64E-B45B-1C26E155565A}">
      <dgm:prSet/>
      <dgm:spPr/>
      <dgm:t>
        <a:bodyPr/>
        <a:lstStyle/>
        <a:p>
          <a:endParaRPr lang="en-US"/>
        </a:p>
      </dgm:t>
    </dgm:pt>
    <dgm:pt modelId="{74CF7B8F-7812-E54C-ABFE-6EB52C2460A6}" type="pres">
      <dgm:prSet presAssocID="{69714015-262A-B64B-8434-4C12D6FE51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21CAA2-DD1F-E743-9A26-AD9193E6EC24}" type="pres">
      <dgm:prSet presAssocID="{1F57FB3C-E59D-0B48-9CFA-6F285AA59058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693D4-0172-844B-8536-672C71766A1C}" type="pres">
      <dgm:prSet presAssocID="{EA3B8F84-9AC9-B74E-9C29-A520F6FCC5AA}" presName="space" presStyleCnt="0"/>
      <dgm:spPr/>
    </dgm:pt>
    <dgm:pt modelId="{FA2F8391-54D8-8043-BAA9-84C5888CC8AD}" type="pres">
      <dgm:prSet presAssocID="{AB0222AE-71F3-7541-A736-2FC84C1954DA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CC5583-365C-8D44-BC1B-EBD40C120D60}" type="presOf" srcId="{7A8F9DE2-8B9D-044E-B8FF-08D71CA8B593}" destId="{FA2F8391-54D8-8043-BAA9-84C5888CC8AD}" srcOrd="0" destOrd="3" presId="urn:microsoft.com/office/officeart/2005/8/layout/venn3"/>
    <dgm:cxn modelId="{6EFAAE3C-2C39-A846-A81F-B74F6E53D488}" srcId="{1F57FB3C-E59D-0B48-9CFA-6F285AA59058}" destId="{4ACA0772-2AC7-004C-BE59-2F4000A9E0E9}" srcOrd="0" destOrd="0" parTransId="{355B93E8-2078-8B49-87E4-5043D36EB9C9}" sibTransId="{C506F9D2-85D1-434A-AC47-2D6DFFF807B4}"/>
    <dgm:cxn modelId="{92190303-9ECA-B64E-B45B-1C26E155565A}" srcId="{AB0222AE-71F3-7541-A736-2FC84C1954DA}" destId="{5ECE4CA4-6CA9-9748-8283-647356350537}" srcOrd="1" destOrd="0" parTransId="{C9FC974B-F002-8C4A-87C1-5813FFE1CBD4}" sibTransId="{D3B63A36-FDE8-714E-87E0-CA641D6F8FA6}"/>
    <dgm:cxn modelId="{5F287EA9-13EF-F844-9AA1-2BFD3FBFE71E}" srcId="{1F57FB3C-E59D-0B48-9CFA-6F285AA59058}" destId="{CAF72026-6738-F140-9367-F4037638F888}" srcOrd="2" destOrd="0" parTransId="{7AC650AE-2598-8F4B-ABB2-5B4A5B6D9CF4}" sibTransId="{5C05F583-DC83-EA47-9B38-B4309FCC6D05}"/>
    <dgm:cxn modelId="{39FEA5A2-FFE3-CF4C-84DD-AEF72D4E7F25}" srcId="{69714015-262A-B64B-8434-4C12D6FE5145}" destId="{AB0222AE-71F3-7541-A736-2FC84C1954DA}" srcOrd="1" destOrd="0" parTransId="{E6905A9F-B712-D842-B83D-DCDAFE4D2BB9}" sibTransId="{493A3174-DC19-1945-A676-3F3492FF9945}"/>
    <dgm:cxn modelId="{00B2814B-36CB-4146-B69F-C4B2A6EDDF2C}" srcId="{69714015-262A-B64B-8434-4C12D6FE5145}" destId="{1F57FB3C-E59D-0B48-9CFA-6F285AA59058}" srcOrd="0" destOrd="0" parTransId="{11A74F83-85F4-A54D-8221-77CCA1C30083}" sibTransId="{EA3B8F84-9AC9-B74E-9C29-A520F6FCC5AA}"/>
    <dgm:cxn modelId="{2231C4E1-2B38-CB49-BC46-17CFC3AFDBBB}" type="presOf" srcId="{4ACA0772-2AC7-004C-BE59-2F4000A9E0E9}" destId="{7E21CAA2-DD1F-E743-9A26-AD9193E6EC24}" srcOrd="0" destOrd="1" presId="urn:microsoft.com/office/officeart/2005/8/layout/venn3"/>
    <dgm:cxn modelId="{5B30FE4E-502B-8245-95FF-F973F824E60F}" type="presOf" srcId="{5ECE4CA4-6CA9-9748-8283-647356350537}" destId="{FA2F8391-54D8-8043-BAA9-84C5888CC8AD}" srcOrd="0" destOrd="2" presId="urn:microsoft.com/office/officeart/2005/8/layout/venn3"/>
    <dgm:cxn modelId="{222EAF4A-2F23-C54D-9357-B01B2C984E18}" type="presOf" srcId="{AB0222AE-71F3-7541-A736-2FC84C1954DA}" destId="{FA2F8391-54D8-8043-BAA9-84C5888CC8AD}" srcOrd="0" destOrd="0" presId="urn:microsoft.com/office/officeart/2005/8/layout/venn3"/>
    <dgm:cxn modelId="{1C4E2F1E-A3AF-2C4E-B629-94114A0A8A94}" srcId="{1F57FB3C-E59D-0B48-9CFA-6F285AA59058}" destId="{2794C8F1-1668-9149-B24A-82A39E3092BA}" srcOrd="1" destOrd="0" parTransId="{77E5F87F-47D7-564F-A394-1AD5E7918A0E}" sibTransId="{586F6F68-A397-9A4D-9B46-34AFDBB9EB0A}"/>
    <dgm:cxn modelId="{7E42DE8C-862D-9A44-A62F-8396801B37E0}" srcId="{AB0222AE-71F3-7541-A736-2FC84C1954DA}" destId="{BC615503-9F75-3348-9355-02CE1DE990FF}" srcOrd="0" destOrd="0" parTransId="{E53EAA16-260D-1646-BCA2-10FCC3F460F9}" sibTransId="{798E28D5-76CC-F740-805E-F174AC99C533}"/>
    <dgm:cxn modelId="{93E33513-2403-FE45-BD42-FB793E398714}" type="presOf" srcId="{1F57FB3C-E59D-0B48-9CFA-6F285AA59058}" destId="{7E21CAA2-DD1F-E743-9A26-AD9193E6EC24}" srcOrd="0" destOrd="0" presId="urn:microsoft.com/office/officeart/2005/8/layout/venn3"/>
    <dgm:cxn modelId="{81DCEAB9-502F-934C-A9D1-8ADCD5B498E3}" type="presOf" srcId="{2794C8F1-1668-9149-B24A-82A39E3092BA}" destId="{7E21CAA2-DD1F-E743-9A26-AD9193E6EC24}" srcOrd="0" destOrd="2" presId="urn:microsoft.com/office/officeart/2005/8/layout/venn3"/>
    <dgm:cxn modelId="{B19D8BCA-FBE8-3B44-A395-5199ADF9079A}" srcId="{AB0222AE-71F3-7541-A736-2FC84C1954DA}" destId="{7A8F9DE2-8B9D-044E-B8FF-08D71CA8B593}" srcOrd="2" destOrd="0" parTransId="{EE9523F0-B14C-B940-92A1-9EB5F327405C}" sibTransId="{703DCFDC-F5D8-A143-81D4-B2D4FA989F2A}"/>
    <dgm:cxn modelId="{E8FFD460-D434-5441-8797-9AAC7271C777}" type="presOf" srcId="{BC615503-9F75-3348-9355-02CE1DE990FF}" destId="{FA2F8391-54D8-8043-BAA9-84C5888CC8AD}" srcOrd="0" destOrd="1" presId="urn:microsoft.com/office/officeart/2005/8/layout/venn3"/>
    <dgm:cxn modelId="{A1ECD322-4937-B640-90C0-DBF2FB2E7C7B}" type="presOf" srcId="{CAF72026-6738-F140-9367-F4037638F888}" destId="{7E21CAA2-DD1F-E743-9A26-AD9193E6EC24}" srcOrd="0" destOrd="3" presId="urn:microsoft.com/office/officeart/2005/8/layout/venn3"/>
    <dgm:cxn modelId="{7BBB4548-B597-B94D-B79F-CF26C0551EF9}" type="presOf" srcId="{69714015-262A-B64B-8434-4C12D6FE5145}" destId="{74CF7B8F-7812-E54C-ABFE-6EB52C2460A6}" srcOrd="0" destOrd="0" presId="urn:microsoft.com/office/officeart/2005/8/layout/venn3"/>
    <dgm:cxn modelId="{511759FC-E72F-8E4E-903F-89142A5C3921}" type="presParOf" srcId="{74CF7B8F-7812-E54C-ABFE-6EB52C2460A6}" destId="{7E21CAA2-DD1F-E743-9A26-AD9193E6EC24}" srcOrd="0" destOrd="0" presId="urn:microsoft.com/office/officeart/2005/8/layout/venn3"/>
    <dgm:cxn modelId="{72B76D57-F598-E044-9D80-EF391D3668C0}" type="presParOf" srcId="{74CF7B8F-7812-E54C-ABFE-6EB52C2460A6}" destId="{C75693D4-0172-844B-8536-672C71766A1C}" srcOrd="1" destOrd="0" presId="urn:microsoft.com/office/officeart/2005/8/layout/venn3"/>
    <dgm:cxn modelId="{3CB90633-ADB2-0F46-93CE-C16D8F055644}" type="presParOf" srcId="{74CF7B8F-7812-E54C-ABFE-6EB52C2460A6}" destId="{FA2F8391-54D8-8043-BAA9-84C5888CC8AD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A105699-2971-2F49-9BF7-1BFB7DE54B6C}" type="doc">
      <dgm:prSet loTypeId="urn:microsoft.com/office/officeart/2005/8/layout/h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9C3F71-81DB-3B43-9289-50B1377818D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Program</a:t>
          </a:r>
          <a:endParaRPr lang="en-US" dirty="0">
            <a:solidFill>
              <a:srgbClr val="000000"/>
            </a:solidFill>
          </a:endParaRPr>
        </a:p>
      </dgm:t>
    </dgm:pt>
    <dgm:pt modelId="{85F8D936-FB40-F64B-A69F-CD38DD1806AA}" type="parTrans" cxnId="{571500EB-28F1-F847-AF30-7A1811A3737B}">
      <dgm:prSet/>
      <dgm:spPr/>
      <dgm:t>
        <a:bodyPr/>
        <a:lstStyle/>
        <a:p>
          <a:endParaRPr lang="en-US"/>
        </a:p>
      </dgm:t>
    </dgm:pt>
    <dgm:pt modelId="{885B7B00-37D4-3442-8079-D17542740B8C}" type="sibTrans" cxnId="{571500EB-28F1-F847-AF30-7A1811A3737B}">
      <dgm:prSet/>
      <dgm:spPr/>
      <dgm:t>
        <a:bodyPr/>
        <a:lstStyle/>
        <a:p>
          <a:endParaRPr lang="en-US"/>
        </a:p>
      </dgm:t>
    </dgm:pt>
    <dgm:pt modelId="{E6B6E42B-6860-8147-9482-30C06B5044B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2 Months To Define</a:t>
          </a:r>
          <a:endParaRPr lang="en-US" dirty="0">
            <a:solidFill>
              <a:srgbClr val="000000"/>
            </a:solidFill>
          </a:endParaRPr>
        </a:p>
      </dgm:t>
    </dgm:pt>
    <dgm:pt modelId="{142BDC03-FCF9-1B4D-A952-370D4E82B529}" type="parTrans" cxnId="{7B9C8BA6-FF72-374E-8176-97F695E37DCF}">
      <dgm:prSet/>
      <dgm:spPr/>
      <dgm:t>
        <a:bodyPr/>
        <a:lstStyle/>
        <a:p>
          <a:endParaRPr lang="en-US"/>
        </a:p>
      </dgm:t>
    </dgm:pt>
    <dgm:pt modelId="{F96BDF15-414E-3547-AD48-4B060B673133}" type="sibTrans" cxnId="{7B9C8BA6-FF72-374E-8176-97F695E37DCF}">
      <dgm:prSet/>
      <dgm:spPr/>
      <dgm:t>
        <a:bodyPr/>
        <a:lstStyle/>
        <a:p>
          <a:endParaRPr lang="en-US"/>
        </a:p>
      </dgm:t>
    </dgm:pt>
    <dgm:pt modelId="{0AEEB5A7-6B89-734C-835A-9B64035547A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2 Months To Plan</a:t>
          </a:r>
          <a:endParaRPr lang="en-US" dirty="0">
            <a:solidFill>
              <a:srgbClr val="000000"/>
            </a:solidFill>
          </a:endParaRPr>
        </a:p>
      </dgm:t>
    </dgm:pt>
    <dgm:pt modelId="{3039231B-1372-5F44-B9B7-2EA20F3E577D}" type="parTrans" cxnId="{F2EBD50D-046C-BF43-B5C8-DCF7BBB1E4BF}">
      <dgm:prSet/>
      <dgm:spPr/>
      <dgm:t>
        <a:bodyPr/>
        <a:lstStyle/>
        <a:p>
          <a:endParaRPr lang="en-US"/>
        </a:p>
      </dgm:t>
    </dgm:pt>
    <dgm:pt modelId="{E0047D54-F99A-5940-9AEF-A7ED1C79130A}" type="sibTrans" cxnId="{F2EBD50D-046C-BF43-B5C8-DCF7BBB1E4BF}">
      <dgm:prSet/>
      <dgm:spPr/>
      <dgm:t>
        <a:bodyPr/>
        <a:lstStyle/>
        <a:p>
          <a:endParaRPr lang="en-US"/>
        </a:p>
      </dgm:t>
    </dgm:pt>
    <dgm:pt modelId="{F255EC1B-69F4-B54D-B7AA-5839517F0CC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Scenario Writing</a:t>
          </a:r>
          <a:endParaRPr lang="en-US" dirty="0">
            <a:solidFill>
              <a:schemeClr val="tx1"/>
            </a:solidFill>
          </a:endParaRPr>
        </a:p>
      </dgm:t>
    </dgm:pt>
    <dgm:pt modelId="{B3E35A2C-91D2-E941-9EB9-B7D0D8D8AC71}" type="parTrans" cxnId="{87FD4C16-E6AB-BF4A-81EA-43C09D7FA15F}">
      <dgm:prSet/>
      <dgm:spPr/>
      <dgm:t>
        <a:bodyPr/>
        <a:lstStyle/>
        <a:p>
          <a:endParaRPr lang="en-US"/>
        </a:p>
      </dgm:t>
    </dgm:pt>
    <dgm:pt modelId="{E2F21DDC-B447-3A44-831C-4884F87DA592}" type="sibTrans" cxnId="{87FD4C16-E6AB-BF4A-81EA-43C09D7FA15F}">
      <dgm:prSet/>
      <dgm:spPr/>
      <dgm:t>
        <a:bodyPr/>
        <a:lstStyle/>
        <a:p>
          <a:endParaRPr lang="en-US"/>
        </a:p>
      </dgm:t>
    </dgm:pt>
    <dgm:pt modelId="{B6B2B714-0701-6744-BD56-B6C625EC8ED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3-5 Experts</a:t>
          </a:r>
          <a:endParaRPr lang="en-US" dirty="0">
            <a:solidFill>
              <a:schemeClr val="tx1"/>
            </a:solidFill>
          </a:endParaRPr>
        </a:p>
      </dgm:t>
    </dgm:pt>
    <dgm:pt modelId="{688234AF-2F2B-3747-AFCB-C27316C014CD}" type="parTrans" cxnId="{16946EB2-DCB2-2D46-9925-22D16846BCEA}">
      <dgm:prSet/>
      <dgm:spPr/>
      <dgm:t>
        <a:bodyPr/>
        <a:lstStyle/>
        <a:p>
          <a:endParaRPr lang="en-US"/>
        </a:p>
      </dgm:t>
    </dgm:pt>
    <dgm:pt modelId="{94AC016C-154B-0A44-9DA6-865A68D014F4}" type="sibTrans" cxnId="{16946EB2-DCB2-2D46-9925-22D16846BCEA}">
      <dgm:prSet/>
      <dgm:spPr/>
      <dgm:t>
        <a:bodyPr/>
        <a:lstStyle/>
        <a:p>
          <a:endParaRPr lang="en-US"/>
        </a:p>
      </dgm:t>
    </dgm:pt>
    <dgm:pt modelId="{48E662E2-CD08-DB4F-BE12-CB160B3ACC93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40 Total Man Hours Per</a:t>
          </a:r>
          <a:endParaRPr lang="en-US" dirty="0">
            <a:solidFill>
              <a:srgbClr val="0000FF"/>
            </a:solidFill>
          </a:endParaRPr>
        </a:p>
      </dgm:t>
    </dgm:pt>
    <dgm:pt modelId="{4A9DA09C-F42C-FE47-9D1D-F53CFB3C1B5A}" type="parTrans" cxnId="{04041D5F-94B5-9C46-94AD-DA9DD1EE6AE0}">
      <dgm:prSet/>
      <dgm:spPr/>
      <dgm:t>
        <a:bodyPr/>
        <a:lstStyle/>
        <a:p>
          <a:endParaRPr lang="en-US"/>
        </a:p>
      </dgm:t>
    </dgm:pt>
    <dgm:pt modelId="{29578FBD-EE83-734B-AC59-FAA909BA55DE}" type="sibTrans" cxnId="{04041D5F-94B5-9C46-94AD-DA9DD1EE6AE0}">
      <dgm:prSet/>
      <dgm:spPr/>
      <dgm:t>
        <a:bodyPr/>
        <a:lstStyle/>
        <a:p>
          <a:endParaRPr lang="en-US"/>
        </a:p>
      </dgm:t>
    </dgm:pt>
    <dgm:pt modelId="{CFA33DA4-FEF1-A848-8EAD-1192B262F5D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Core Providers Training</a:t>
          </a:r>
          <a:endParaRPr lang="en-US" dirty="0">
            <a:solidFill>
              <a:srgbClr val="000000"/>
            </a:solidFill>
          </a:endParaRPr>
        </a:p>
      </dgm:t>
    </dgm:pt>
    <dgm:pt modelId="{DE30E4BD-1CB7-A647-8488-CEE3DB4CC92D}" type="parTrans" cxnId="{43F9EC1A-A3BF-E542-8CD9-A0E9E02ECEEF}">
      <dgm:prSet/>
      <dgm:spPr/>
      <dgm:t>
        <a:bodyPr/>
        <a:lstStyle/>
        <a:p>
          <a:endParaRPr lang="en-US"/>
        </a:p>
      </dgm:t>
    </dgm:pt>
    <dgm:pt modelId="{88CE3CEA-58F6-4A47-9148-6A5003098CC8}" type="sibTrans" cxnId="{43F9EC1A-A3BF-E542-8CD9-A0E9E02ECEEF}">
      <dgm:prSet/>
      <dgm:spPr/>
      <dgm:t>
        <a:bodyPr/>
        <a:lstStyle/>
        <a:p>
          <a:endParaRPr lang="en-US"/>
        </a:p>
      </dgm:t>
    </dgm:pt>
    <dgm:pt modelId="{03AB0422-1758-2D4E-A66A-44CB6A6B426C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32 Hours Methodology </a:t>
          </a:r>
          <a:endParaRPr lang="en-US" dirty="0">
            <a:solidFill>
              <a:srgbClr val="0000FF"/>
            </a:solidFill>
          </a:endParaRPr>
        </a:p>
      </dgm:t>
    </dgm:pt>
    <dgm:pt modelId="{C8E04A34-1C2C-DD43-9E54-934466ABB1AB}" type="parTrans" cxnId="{BF6A4446-5D48-6E4F-A299-1CAA378335AD}">
      <dgm:prSet/>
      <dgm:spPr/>
      <dgm:t>
        <a:bodyPr/>
        <a:lstStyle/>
        <a:p>
          <a:endParaRPr lang="en-US"/>
        </a:p>
      </dgm:t>
    </dgm:pt>
    <dgm:pt modelId="{C4B775B2-48C9-F346-865F-832F5D0B1AB8}" type="sibTrans" cxnId="{BF6A4446-5D48-6E4F-A299-1CAA378335AD}">
      <dgm:prSet/>
      <dgm:spPr/>
      <dgm:t>
        <a:bodyPr/>
        <a:lstStyle/>
        <a:p>
          <a:endParaRPr lang="en-US"/>
        </a:p>
      </dgm:t>
    </dgm:pt>
    <dgm:pt modelId="{49C4E989-B1F7-D040-B027-A53033A4589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8 Hours Mentoring</a:t>
          </a:r>
          <a:endParaRPr lang="en-US" dirty="0">
            <a:solidFill>
              <a:srgbClr val="000000"/>
            </a:solidFill>
          </a:endParaRPr>
        </a:p>
      </dgm:t>
    </dgm:pt>
    <dgm:pt modelId="{0CBA3DA1-4A27-9045-AC72-1F8DB205A856}" type="parTrans" cxnId="{F014B595-325A-554A-868D-02E432D5DE56}">
      <dgm:prSet/>
      <dgm:spPr/>
      <dgm:t>
        <a:bodyPr/>
        <a:lstStyle/>
        <a:p>
          <a:endParaRPr lang="en-US"/>
        </a:p>
      </dgm:t>
    </dgm:pt>
    <dgm:pt modelId="{BBE67E7B-0B1B-BB4F-BC93-59C2BBB8F8D3}" type="sibTrans" cxnId="{F014B595-325A-554A-868D-02E432D5DE56}">
      <dgm:prSet/>
      <dgm:spPr/>
      <dgm:t>
        <a:bodyPr/>
        <a:lstStyle/>
        <a:p>
          <a:endParaRPr lang="en-US"/>
        </a:p>
      </dgm:t>
    </dgm:pt>
    <dgm:pt modelId="{18063F7F-2B58-FE4D-B8FA-8FB6DB2F7B9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$2500-$3500 Per</a:t>
          </a:r>
          <a:endParaRPr lang="en-US" dirty="0">
            <a:solidFill>
              <a:schemeClr val="tx1"/>
            </a:solidFill>
          </a:endParaRPr>
        </a:p>
      </dgm:t>
    </dgm:pt>
    <dgm:pt modelId="{0E9F7698-3765-4047-B73E-15DCECDA3C9E}" type="parTrans" cxnId="{BE347DFB-BA19-E643-8C24-FAEF1852BE9F}">
      <dgm:prSet/>
      <dgm:spPr/>
      <dgm:t>
        <a:bodyPr/>
        <a:lstStyle/>
        <a:p>
          <a:endParaRPr lang="en-US"/>
        </a:p>
      </dgm:t>
    </dgm:pt>
    <dgm:pt modelId="{FA033998-2BD7-A44E-9A3C-3FE0F5F2410B}" type="sibTrans" cxnId="{BE347DFB-BA19-E643-8C24-FAEF1852BE9F}">
      <dgm:prSet/>
      <dgm:spPr/>
      <dgm:t>
        <a:bodyPr/>
        <a:lstStyle/>
        <a:p>
          <a:endParaRPr lang="en-US"/>
        </a:p>
      </dgm:t>
    </dgm:pt>
    <dgm:pt modelId="{AFD0B3EC-42DA-0343-BD10-80C70AD3391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2 Months To Implement</a:t>
          </a:r>
          <a:endParaRPr lang="en-US" dirty="0">
            <a:solidFill>
              <a:srgbClr val="000000"/>
            </a:solidFill>
          </a:endParaRPr>
        </a:p>
      </dgm:t>
    </dgm:pt>
    <dgm:pt modelId="{6DE99099-B864-B04D-96D3-2455E9AE5C5D}" type="parTrans" cxnId="{076ADA97-4484-B04A-9A59-BE6EA49772E4}">
      <dgm:prSet/>
      <dgm:spPr/>
      <dgm:t>
        <a:bodyPr/>
        <a:lstStyle/>
        <a:p>
          <a:endParaRPr lang="en-US"/>
        </a:p>
      </dgm:t>
    </dgm:pt>
    <dgm:pt modelId="{BC8CF2B0-8C84-EF44-A6A4-FBD0B45C882F}" type="sibTrans" cxnId="{076ADA97-4484-B04A-9A59-BE6EA49772E4}">
      <dgm:prSet/>
      <dgm:spPr/>
      <dgm:t>
        <a:bodyPr/>
        <a:lstStyle/>
        <a:p>
          <a:endParaRPr lang="en-US"/>
        </a:p>
      </dgm:t>
    </dgm:pt>
    <dgm:pt modelId="{608A7ED7-677B-3D43-B024-5897BE4D27D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Ownership</a:t>
          </a:r>
          <a:endParaRPr lang="en-US" dirty="0">
            <a:solidFill>
              <a:srgbClr val="000000"/>
            </a:solidFill>
          </a:endParaRPr>
        </a:p>
      </dgm:t>
    </dgm:pt>
    <dgm:pt modelId="{98D5ED7A-DB58-D642-A067-62BB7F30FD67}" type="parTrans" cxnId="{361DE22D-FA26-1349-9780-420468568819}">
      <dgm:prSet/>
      <dgm:spPr/>
      <dgm:t>
        <a:bodyPr/>
        <a:lstStyle/>
        <a:p>
          <a:endParaRPr lang="en-US"/>
        </a:p>
      </dgm:t>
    </dgm:pt>
    <dgm:pt modelId="{9CBDDFA4-A551-6545-804F-8AD7043CB405}" type="sibTrans" cxnId="{361DE22D-FA26-1349-9780-420468568819}">
      <dgm:prSet/>
      <dgm:spPr/>
      <dgm:t>
        <a:bodyPr/>
        <a:lstStyle/>
        <a:p>
          <a:endParaRPr lang="en-US"/>
        </a:p>
      </dgm:t>
    </dgm:pt>
    <dgm:pt modelId="{D9224765-8DA0-0041-BE53-73F699BA124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Core Providers</a:t>
          </a:r>
          <a:endParaRPr lang="en-US" dirty="0">
            <a:solidFill>
              <a:srgbClr val="000000"/>
            </a:solidFill>
          </a:endParaRPr>
        </a:p>
      </dgm:t>
    </dgm:pt>
    <dgm:pt modelId="{88041559-F9E7-E144-887E-6051C5210E7C}" type="parTrans" cxnId="{8A2CF59E-4479-524E-9BCB-750722125EC6}">
      <dgm:prSet/>
      <dgm:spPr/>
      <dgm:t>
        <a:bodyPr/>
        <a:lstStyle/>
        <a:p>
          <a:endParaRPr lang="en-US"/>
        </a:p>
      </dgm:t>
    </dgm:pt>
    <dgm:pt modelId="{FE01E359-5CB2-674C-B0F9-C2422B2276CF}" type="sibTrans" cxnId="{8A2CF59E-4479-524E-9BCB-750722125EC6}">
      <dgm:prSet/>
      <dgm:spPr/>
      <dgm:t>
        <a:bodyPr/>
        <a:lstStyle/>
        <a:p>
          <a:endParaRPr lang="en-US"/>
        </a:p>
      </dgm:t>
    </dgm:pt>
    <dgm:pt modelId="{02D2A529-D036-B544-B582-9B18B8605A39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32 Hours </a:t>
          </a:r>
          <a:r>
            <a:rPr lang="en-US" dirty="0" err="1" smtClean="0">
              <a:solidFill>
                <a:srgbClr val="0000FF"/>
              </a:solidFill>
            </a:rPr>
            <a:t>Buttonology</a:t>
          </a:r>
          <a:r>
            <a:rPr lang="en-US" dirty="0" smtClean="0">
              <a:solidFill>
                <a:srgbClr val="0000FF"/>
              </a:solidFill>
            </a:rPr>
            <a:t>  </a:t>
          </a:r>
          <a:endParaRPr lang="en-US" dirty="0">
            <a:solidFill>
              <a:srgbClr val="0000FF"/>
            </a:solidFill>
          </a:endParaRPr>
        </a:p>
      </dgm:t>
    </dgm:pt>
    <dgm:pt modelId="{2848CDFF-43AD-194E-AE0E-61C931654D66}" type="parTrans" cxnId="{7AADF09D-00B3-F849-A227-C3E6FF8D05A3}">
      <dgm:prSet/>
      <dgm:spPr/>
      <dgm:t>
        <a:bodyPr/>
        <a:lstStyle/>
        <a:p>
          <a:endParaRPr lang="en-US"/>
        </a:p>
      </dgm:t>
    </dgm:pt>
    <dgm:pt modelId="{69545F28-96FE-1448-B64F-E49CCD4A08B9}" type="sibTrans" cxnId="{7AADF09D-00B3-F849-A227-C3E6FF8D05A3}">
      <dgm:prSet/>
      <dgm:spPr/>
      <dgm:t>
        <a:bodyPr/>
        <a:lstStyle/>
        <a:p>
          <a:endParaRPr lang="en-US"/>
        </a:p>
      </dgm:t>
    </dgm:pt>
    <dgm:pt modelId="{AC83F345-5452-BD43-A883-DDD4545E04B4}" type="pres">
      <dgm:prSet presAssocID="{EA105699-2971-2F49-9BF7-1BFB7DE54B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A966F5-E823-6C4B-9616-F8F1DB5C7228}" type="pres">
      <dgm:prSet presAssocID="{C59C3F71-81DB-3B43-9289-50B1377818D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BA780-F56F-9447-B9BE-3B61A7A8033B}" type="pres">
      <dgm:prSet presAssocID="{885B7B00-37D4-3442-8079-D17542740B8C}" presName="sibTrans" presStyleCnt="0"/>
      <dgm:spPr/>
    </dgm:pt>
    <dgm:pt modelId="{DC3AD421-C1C7-8F4E-9808-A9F08297DECF}" type="pres">
      <dgm:prSet presAssocID="{F255EC1B-69F4-B54D-B7AA-5839517F0CCF}" presName="node" presStyleLbl="node1" presStyleIdx="1" presStyleCnt="3" custLinFactNeighborX="-15745" custLinFactNeighborY="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00EDF-7B59-5B43-8A2C-9BA9F9072A4F}" type="pres">
      <dgm:prSet presAssocID="{E2F21DDC-B447-3A44-831C-4884F87DA592}" presName="sibTrans" presStyleCnt="0"/>
      <dgm:spPr/>
    </dgm:pt>
    <dgm:pt modelId="{A241F9A5-9D5A-5841-8F7A-AD919A9E6FA6}" type="pres">
      <dgm:prSet presAssocID="{CFA33DA4-FEF1-A848-8EAD-1192B262F5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CE0F98-63B7-9D4E-9B48-745856BC7C84}" type="presOf" srcId="{C59C3F71-81DB-3B43-9289-50B1377818DC}" destId="{2AA966F5-E823-6C4B-9616-F8F1DB5C7228}" srcOrd="0" destOrd="0" presId="urn:microsoft.com/office/officeart/2005/8/layout/hList6"/>
    <dgm:cxn modelId="{7B9C8BA6-FF72-374E-8176-97F695E37DCF}" srcId="{C59C3F71-81DB-3B43-9289-50B1377818DC}" destId="{E6B6E42B-6860-8147-9482-30C06B5044BA}" srcOrd="0" destOrd="0" parTransId="{142BDC03-FCF9-1B4D-A952-370D4E82B529}" sibTransId="{F96BDF15-414E-3547-AD48-4B060B673133}"/>
    <dgm:cxn modelId="{AE63E902-BEF6-304C-B760-9B1DC197B305}" type="presOf" srcId="{608A7ED7-677B-3D43-B024-5897BE4D27D7}" destId="{2AA966F5-E823-6C4B-9616-F8F1DB5C7228}" srcOrd="0" destOrd="4" presId="urn:microsoft.com/office/officeart/2005/8/layout/hList6"/>
    <dgm:cxn modelId="{391A876E-A5B6-5245-8F16-BA5C90C65EA4}" type="presOf" srcId="{18063F7F-2B58-FE4D-B8FA-8FB6DB2F7B9C}" destId="{DC3AD421-C1C7-8F4E-9808-A9F08297DECF}" srcOrd="0" destOrd="3" presId="urn:microsoft.com/office/officeart/2005/8/layout/hList6"/>
    <dgm:cxn modelId="{06867BEC-7287-A940-A9D5-AE1B2AC70C68}" type="presOf" srcId="{F255EC1B-69F4-B54D-B7AA-5839517F0CCF}" destId="{DC3AD421-C1C7-8F4E-9808-A9F08297DECF}" srcOrd="0" destOrd="0" presId="urn:microsoft.com/office/officeart/2005/8/layout/hList6"/>
    <dgm:cxn modelId="{C38CDD49-C1A4-1440-987C-C66E7580A006}" type="presOf" srcId="{03AB0422-1758-2D4E-A66A-44CB6A6B426C}" destId="{A241F9A5-9D5A-5841-8F7A-AD919A9E6FA6}" srcOrd="0" destOrd="1" presId="urn:microsoft.com/office/officeart/2005/8/layout/hList6"/>
    <dgm:cxn modelId="{361DE22D-FA26-1349-9780-420468568819}" srcId="{C59C3F71-81DB-3B43-9289-50B1377818DC}" destId="{608A7ED7-677B-3D43-B024-5897BE4D27D7}" srcOrd="3" destOrd="0" parTransId="{98D5ED7A-DB58-D642-A067-62BB7F30FD67}" sibTransId="{9CBDDFA4-A551-6545-804F-8AD7043CB405}"/>
    <dgm:cxn modelId="{9506E3AA-ABBE-144F-8F6A-B466B127FF4F}" type="presOf" srcId="{02D2A529-D036-B544-B582-9B18B8605A39}" destId="{A241F9A5-9D5A-5841-8F7A-AD919A9E6FA6}" srcOrd="0" destOrd="3" presId="urn:microsoft.com/office/officeart/2005/8/layout/hList6"/>
    <dgm:cxn modelId="{571500EB-28F1-F847-AF30-7A1811A3737B}" srcId="{EA105699-2971-2F49-9BF7-1BFB7DE54B6C}" destId="{C59C3F71-81DB-3B43-9289-50B1377818DC}" srcOrd="0" destOrd="0" parTransId="{85F8D936-FB40-F64B-A69F-CD38DD1806AA}" sibTransId="{885B7B00-37D4-3442-8079-D17542740B8C}"/>
    <dgm:cxn modelId="{F2EBD50D-046C-BF43-B5C8-DCF7BBB1E4BF}" srcId="{C59C3F71-81DB-3B43-9289-50B1377818DC}" destId="{0AEEB5A7-6B89-734C-835A-9B64035547A7}" srcOrd="1" destOrd="0" parTransId="{3039231B-1372-5F44-B9B7-2EA20F3E577D}" sibTransId="{E0047D54-F99A-5940-9AEF-A7ED1C79130A}"/>
    <dgm:cxn modelId="{F014B595-325A-554A-868D-02E432D5DE56}" srcId="{CFA33DA4-FEF1-A848-8EAD-1192B262F5D3}" destId="{49C4E989-B1F7-D040-B027-A53033A45896}" srcOrd="1" destOrd="0" parTransId="{0CBA3DA1-4A27-9045-AC72-1F8DB205A856}" sibTransId="{BBE67E7B-0B1B-BB4F-BC93-59C2BBB8F8D3}"/>
    <dgm:cxn modelId="{9383186F-F846-7A43-9401-DA4880A9432E}" type="presOf" srcId="{E6B6E42B-6860-8147-9482-30C06B5044BA}" destId="{2AA966F5-E823-6C4B-9616-F8F1DB5C7228}" srcOrd="0" destOrd="1" presId="urn:microsoft.com/office/officeart/2005/8/layout/hList6"/>
    <dgm:cxn modelId="{5F0ED56F-38DB-2245-A8DA-D8D5119A7120}" type="presOf" srcId="{49C4E989-B1F7-D040-B027-A53033A45896}" destId="{A241F9A5-9D5A-5841-8F7A-AD919A9E6FA6}" srcOrd="0" destOrd="2" presId="urn:microsoft.com/office/officeart/2005/8/layout/hList6"/>
    <dgm:cxn modelId="{EB088BA1-0DA8-524F-9EA5-9F968A060879}" type="presOf" srcId="{D9224765-8DA0-0041-BE53-73F699BA1248}" destId="{2AA966F5-E823-6C4B-9616-F8F1DB5C7228}" srcOrd="0" destOrd="5" presId="urn:microsoft.com/office/officeart/2005/8/layout/hList6"/>
    <dgm:cxn modelId="{43F9EC1A-A3BF-E542-8CD9-A0E9E02ECEEF}" srcId="{EA105699-2971-2F49-9BF7-1BFB7DE54B6C}" destId="{CFA33DA4-FEF1-A848-8EAD-1192B262F5D3}" srcOrd="2" destOrd="0" parTransId="{DE30E4BD-1CB7-A647-8488-CEE3DB4CC92D}" sibTransId="{88CE3CEA-58F6-4A47-9148-6A5003098CC8}"/>
    <dgm:cxn modelId="{78574CDC-B955-1C46-AD00-712215045A9B}" type="presOf" srcId="{B6B2B714-0701-6744-BD56-B6C625EC8ED0}" destId="{DC3AD421-C1C7-8F4E-9808-A9F08297DECF}" srcOrd="0" destOrd="1" presId="urn:microsoft.com/office/officeart/2005/8/layout/hList6"/>
    <dgm:cxn modelId="{A9F48711-A00F-6B42-9EE3-1BF54A65C65E}" type="presOf" srcId="{CFA33DA4-FEF1-A848-8EAD-1192B262F5D3}" destId="{A241F9A5-9D5A-5841-8F7A-AD919A9E6FA6}" srcOrd="0" destOrd="0" presId="urn:microsoft.com/office/officeart/2005/8/layout/hList6"/>
    <dgm:cxn modelId="{87FD4C16-E6AB-BF4A-81EA-43C09D7FA15F}" srcId="{EA105699-2971-2F49-9BF7-1BFB7DE54B6C}" destId="{F255EC1B-69F4-B54D-B7AA-5839517F0CCF}" srcOrd="1" destOrd="0" parTransId="{B3E35A2C-91D2-E941-9EB9-B7D0D8D8AC71}" sibTransId="{E2F21DDC-B447-3A44-831C-4884F87DA592}"/>
    <dgm:cxn modelId="{B5CF5650-A379-0D4A-B3BE-AD503D4191BA}" type="presOf" srcId="{AFD0B3EC-42DA-0343-BD10-80C70AD3391D}" destId="{2AA966F5-E823-6C4B-9616-F8F1DB5C7228}" srcOrd="0" destOrd="3" presId="urn:microsoft.com/office/officeart/2005/8/layout/hList6"/>
    <dgm:cxn modelId="{94DBCC06-0835-5247-AE76-CD3E875DD72F}" type="presOf" srcId="{0AEEB5A7-6B89-734C-835A-9B64035547A7}" destId="{2AA966F5-E823-6C4B-9616-F8F1DB5C7228}" srcOrd="0" destOrd="2" presId="urn:microsoft.com/office/officeart/2005/8/layout/hList6"/>
    <dgm:cxn modelId="{04041D5F-94B5-9C46-94AD-DA9DD1EE6AE0}" srcId="{F255EC1B-69F4-B54D-B7AA-5839517F0CCF}" destId="{48E662E2-CD08-DB4F-BE12-CB160B3ACC93}" srcOrd="1" destOrd="0" parTransId="{4A9DA09C-F42C-FE47-9D1D-F53CFB3C1B5A}" sibTransId="{29578FBD-EE83-734B-AC59-FAA909BA55DE}"/>
    <dgm:cxn modelId="{BE347DFB-BA19-E643-8C24-FAEF1852BE9F}" srcId="{F255EC1B-69F4-B54D-B7AA-5839517F0CCF}" destId="{18063F7F-2B58-FE4D-B8FA-8FB6DB2F7B9C}" srcOrd="2" destOrd="0" parTransId="{0E9F7698-3765-4047-B73E-15DCECDA3C9E}" sibTransId="{FA033998-2BD7-A44E-9A3C-3FE0F5F2410B}"/>
    <dgm:cxn modelId="{3CEA6C55-F08D-A54A-8BBB-0C2D11763035}" type="presOf" srcId="{EA105699-2971-2F49-9BF7-1BFB7DE54B6C}" destId="{AC83F345-5452-BD43-A883-DDD4545E04B4}" srcOrd="0" destOrd="0" presId="urn:microsoft.com/office/officeart/2005/8/layout/hList6"/>
    <dgm:cxn modelId="{8A2CF59E-4479-524E-9BCB-750722125EC6}" srcId="{C59C3F71-81DB-3B43-9289-50B1377818DC}" destId="{D9224765-8DA0-0041-BE53-73F699BA1248}" srcOrd="4" destOrd="0" parTransId="{88041559-F9E7-E144-887E-6051C5210E7C}" sibTransId="{FE01E359-5CB2-674C-B0F9-C2422B2276CF}"/>
    <dgm:cxn modelId="{16946EB2-DCB2-2D46-9925-22D16846BCEA}" srcId="{F255EC1B-69F4-B54D-B7AA-5839517F0CCF}" destId="{B6B2B714-0701-6744-BD56-B6C625EC8ED0}" srcOrd="0" destOrd="0" parTransId="{688234AF-2F2B-3747-AFCB-C27316C014CD}" sibTransId="{94AC016C-154B-0A44-9DA6-865A68D014F4}"/>
    <dgm:cxn modelId="{BF6A4446-5D48-6E4F-A299-1CAA378335AD}" srcId="{CFA33DA4-FEF1-A848-8EAD-1192B262F5D3}" destId="{03AB0422-1758-2D4E-A66A-44CB6A6B426C}" srcOrd="0" destOrd="0" parTransId="{C8E04A34-1C2C-DD43-9E54-934466ABB1AB}" sibTransId="{C4B775B2-48C9-F346-865F-832F5D0B1AB8}"/>
    <dgm:cxn modelId="{7AADF09D-00B3-F849-A227-C3E6FF8D05A3}" srcId="{CFA33DA4-FEF1-A848-8EAD-1192B262F5D3}" destId="{02D2A529-D036-B544-B582-9B18B8605A39}" srcOrd="2" destOrd="0" parTransId="{2848CDFF-43AD-194E-AE0E-61C931654D66}" sibTransId="{69545F28-96FE-1448-B64F-E49CCD4A08B9}"/>
    <dgm:cxn modelId="{076ADA97-4484-B04A-9A59-BE6EA49772E4}" srcId="{C59C3F71-81DB-3B43-9289-50B1377818DC}" destId="{AFD0B3EC-42DA-0343-BD10-80C70AD3391D}" srcOrd="2" destOrd="0" parTransId="{6DE99099-B864-B04D-96D3-2455E9AE5C5D}" sibTransId="{BC8CF2B0-8C84-EF44-A6A4-FBD0B45C882F}"/>
    <dgm:cxn modelId="{FA9B69D5-6C11-F947-AC6D-B95C15FE9301}" type="presOf" srcId="{48E662E2-CD08-DB4F-BE12-CB160B3ACC93}" destId="{DC3AD421-C1C7-8F4E-9808-A9F08297DECF}" srcOrd="0" destOrd="2" presId="urn:microsoft.com/office/officeart/2005/8/layout/hList6"/>
    <dgm:cxn modelId="{E9681926-FC14-0949-B8CD-F5A4E22A86B3}" type="presParOf" srcId="{AC83F345-5452-BD43-A883-DDD4545E04B4}" destId="{2AA966F5-E823-6C4B-9616-F8F1DB5C7228}" srcOrd="0" destOrd="0" presId="urn:microsoft.com/office/officeart/2005/8/layout/hList6"/>
    <dgm:cxn modelId="{09DCD352-298E-834B-A744-3A43E8A07DA6}" type="presParOf" srcId="{AC83F345-5452-BD43-A883-DDD4545E04B4}" destId="{85FBA780-F56F-9447-B9BE-3B61A7A8033B}" srcOrd="1" destOrd="0" presId="urn:microsoft.com/office/officeart/2005/8/layout/hList6"/>
    <dgm:cxn modelId="{2A7A35AD-5341-5149-B9E5-4B6545F02555}" type="presParOf" srcId="{AC83F345-5452-BD43-A883-DDD4545E04B4}" destId="{DC3AD421-C1C7-8F4E-9808-A9F08297DECF}" srcOrd="2" destOrd="0" presId="urn:microsoft.com/office/officeart/2005/8/layout/hList6"/>
    <dgm:cxn modelId="{AA4D1B92-03EB-6C49-BF97-0B0F364CB489}" type="presParOf" srcId="{AC83F345-5452-BD43-A883-DDD4545E04B4}" destId="{CA500EDF-7B59-5B43-8A2C-9BA9F9072A4F}" srcOrd="3" destOrd="0" presId="urn:microsoft.com/office/officeart/2005/8/layout/hList6"/>
    <dgm:cxn modelId="{D348D347-6D75-C043-8BC0-0616C88479C9}" type="presParOf" srcId="{AC83F345-5452-BD43-A883-DDD4545E04B4}" destId="{A241F9A5-9D5A-5841-8F7A-AD919A9E6FA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DC077BC-6CBF-7C4F-8C84-6717967D5156}" type="doc">
      <dgm:prSet loTypeId="urn:microsoft.com/office/officeart/2005/8/layout/h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55A607-844E-BB4A-8A08-82305FDEF5A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Timeline</a:t>
          </a:r>
          <a:endParaRPr lang="en-US" dirty="0">
            <a:solidFill>
              <a:srgbClr val="000000"/>
            </a:solidFill>
          </a:endParaRPr>
        </a:p>
      </dgm:t>
    </dgm:pt>
    <dgm:pt modelId="{D309A959-06BD-4C49-8676-A901AC1C2777}" type="parTrans" cxnId="{D4531013-9D71-FD47-A4B8-70AF83D6CE39}">
      <dgm:prSet/>
      <dgm:spPr/>
      <dgm:t>
        <a:bodyPr/>
        <a:lstStyle/>
        <a:p>
          <a:endParaRPr lang="en-US"/>
        </a:p>
      </dgm:t>
    </dgm:pt>
    <dgm:pt modelId="{23AF28F6-63E4-C041-AF92-E06416E0C604}" type="sibTrans" cxnId="{D4531013-9D71-FD47-A4B8-70AF83D6CE39}">
      <dgm:prSet/>
      <dgm:spPr/>
      <dgm:t>
        <a:bodyPr/>
        <a:lstStyle/>
        <a:p>
          <a:endParaRPr lang="en-US"/>
        </a:p>
      </dgm:t>
    </dgm:pt>
    <dgm:pt modelId="{20341817-45EF-7F41-AD5A-45EB327BCA7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30 Minutes Per</a:t>
          </a:r>
          <a:endParaRPr lang="en-US" dirty="0">
            <a:solidFill>
              <a:srgbClr val="000000"/>
            </a:solidFill>
          </a:endParaRPr>
        </a:p>
      </dgm:t>
    </dgm:pt>
    <dgm:pt modelId="{ECC3AAB7-3F70-E849-8818-5B7CDCC199F8}" type="parTrans" cxnId="{C8DDCA23-7464-B949-8963-8891FF0734D7}">
      <dgm:prSet/>
      <dgm:spPr/>
      <dgm:t>
        <a:bodyPr/>
        <a:lstStyle/>
        <a:p>
          <a:endParaRPr lang="en-US"/>
        </a:p>
      </dgm:t>
    </dgm:pt>
    <dgm:pt modelId="{C0A0B6D3-BE3B-E341-A52B-F79E4B176997}" type="sibTrans" cxnId="{C8DDCA23-7464-B949-8963-8891FF0734D7}">
      <dgm:prSet/>
      <dgm:spPr/>
      <dgm:t>
        <a:bodyPr/>
        <a:lstStyle/>
        <a:p>
          <a:endParaRPr lang="en-US"/>
        </a:p>
      </dgm:t>
    </dgm:pt>
    <dgm:pt modelId="{48F3B120-EB27-2941-A649-557914A4428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20 Minute Debriefing</a:t>
          </a:r>
          <a:endParaRPr lang="en-US" dirty="0">
            <a:solidFill>
              <a:srgbClr val="000000"/>
            </a:solidFill>
          </a:endParaRPr>
        </a:p>
      </dgm:t>
    </dgm:pt>
    <dgm:pt modelId="{1424F87D-EB04-6D47-AFD6-607026A20408}" type="parTrans" cxnId="{DB05971C-BB2F-B34A-AED5-B87A31AF765B}">
      <dgm:prSet/>
      <dgm:spPr/>
      <dgm:t>
        <a:bodyPr/>
        <a:lstStyle/>
        <a:p>
          <a:endParaRPr lang="en-US"/>
        </a:p>
      </dgm:t>
    </dgm:pt>
    <dgm:pt modelId="{9D7C0858-8766-6D4D-8EE1-63E5D64654FA}" type="sibTrans" cxnId="{DB05971C-BB2F-B34A-AED5-B87A31AF765B}">
      <dgm:prSet/>
      <dgm:spPr/>
      <dgm:t>
        <a:bodyPr/>
        <a:lstStyle/>
        <a:p>
          <a:endParaRPr lang="en-US"/>
        </a:p>
      </dgm:t>
    </dgm:pt>
    <dgm:pt modelId="{A1FBC339-4840-8247-B7B5-ED6E799A075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Learner Thru-Put</a:t>
          </a:r>
          <a:endParaRPr lang="en-US" dirty="0">
            <a:solidFill>
              <a:srgbClr val="000000"/>
            </a:solidFill>
          </a:endParaRPr>
        </a:p>
      </dgm:t>
    </dgm:pt>
    <dgm:pt modelId="{957BFDE8-6786-AE4D-ADC1-7BC196BF5CD0}" type="parTrans" cxnId="{828D46D0-845D-E34B-B40A-459053C42F61}">
      <dgm:prSet/>
      <dgm:spPr/>
      <dgm:t>
        <a:bodyPr/>
        <a:lstStyle/>
        <a:p>
          <a:endParaRPr lang="en-US"/>
        </a:p>
      </dgm:t>
    </dgm:pt>
    <dgm:pt modelId="{F315EA18-19E2-9546-B30A-FB1F469FDEC3}" type="sibTrans" cxnId="{828D46D0-845D-E34B-B40A-459053C42F61}">
      <dgm:prSet/>
      <dgm:spPr/>
      <dgm:t>
        <a:bodyPr/>
        <a:lstStyle/>
        <a:p>
          <a:endParaRPr lang="en-US"/>
        </a:p>
      </dgm:t>
    </dgm:pt>
    <dgm:pt modelId="{416934F9-C239-5647-92DE-9D68740E4436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Learner Group Of  5-10</a:t>
          </a:r>
          <a:endParaRPr lang="en-US" dirty="0">
            <a:solidFill>
              <a:srgbClr val="0000FF"/>
            </a:solidFill>
          </a:endParaRPr>
        </a:p>
      </dgm:t>
    </dgm:pt>
    <dgm:pt modelId="{B7F3D5BB-CB8C-FE4A-98F2-8B81335B0232}" type="parTrans" cxnId="{5BC24CA2-B19F-F74F-94CB-C152ECC88832}">
      <dgm:prSet/>
      <dgm:spPr/>
      <dgm:t>
        <a:bodyPr/>
        <a:lstStyle/>
        <a:p>
          <a:endParaRPr lang="en-US"/>
        </a:p>
      </dgm:t>
    </dgm:pt>
    <dgm:pt modelId="{B2ACB1ED-C99D-174D-8F6A-276B9D18CF9E}" type="sibTrans" cxnId="{5BC24CA2-B19F-F74F-94CB-C152ECC88832}">
      <dgm:prSet/>
      <dgm:spPr/>
      <dgm:t>
        <a:bodyPr/>
        <a:lstStyle/>
        <a:p>
          <a:endParaRPr lang="en-US"/>
        </a:p>
      </dgm:t>
    </dgm:pt>
    <dgm:pt modelId="{3D00969B-6D78-E64B-BA87-F9B007287FF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Rotate Participation &amp; Observation</a:t>
          </a:r>
          <a:endParaRPr lang="en-US" dirty="0">
            <a:solidFill>
              <a:srgbClr val="000000"/>
            </a:solidFill>
          </a:endParaRPr>
        </a:p>
      </dgm:t>
    </dgm:pt>
    <dgm:pt modelId="{95EAA9BE-FBC5-D54A-BDD8-7B66F0A8F977}" type="parTrans" cxnId="{C5B41CF3-85EC-0743-8851-A200B5EA402B}">
      <dgm:prSet/>
      <dgm:spPr/>
      <dgm:t>
        <a:bodyPr/>
        <a:lstStyle/>
        <a:p>
          <a:endParaRPr lang="en-US"/>
        </a:p>
      </dgm:t>
    </dgm:pt>
    <dgm:pt modelId="{03D785A5-AE15-324C-99EB-F73CA7125CDD}" type="sibTrans" cxnId="{C5B41CF3-85EC-0743-8851-A200B5EA402B}">
      <dgm:prSet/>
      <dgm:spPr/>
      <dgm:t>
        <a:bodyPr/>
        <a:lstStyle/>
        <a:p>
          <a:endParaRPr lang="en-US"/>
        </a:p>
      </dgm:t>
    </dgm:pt>
    <dgm:pt modelId="{A6FBD449-EEA3-FB45-8B88-276F26C7548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Options</a:t>
          </a:r>
          <a:endParaRPr lang="en-US" dirty="0">
            <a:solidFill>
              <a:srgbClr val="000000"/>
            </a:solidFill>
          </a:endParaRPr>
        </a:p>
      </dgm:t>
    </dgm:pt>
    <dgm:pt modelId="{B3EDC665-707C-E347-8F7E-AE11AC84AA0A}" type="parTrans" cxnId="{1F0B0AF4-208B-DB44-B074-1884CA8F3FB7}">
      <dgm:prSet/>
      <dgm:spPr/>
      <dgm:t>
        <a:bodyPr/>
        <a:lstStyle/>
        <a:p>
          <a:endParaRPr lang="en-US"/>
        </a:p>
      </dgm:t>
    </dgm:pt>
    <dgm:pt modelId="{0CA623A6-94A1-924C-86F6-76FFC08695DC}" type="sibTrans" cxnId="{1F0B0AF4-208B-DB44-B074-1884CA8F3FB7}">
      <dgm:prSet/>
      <dgm:spPr/>
      <dgm:t>
        <a:bodyPr/>
        <a:lstStyle/>
        <a:p>
          <a:endParaRPr lang="en-US"/>
        </a:p>
      </dgm:t>
    </dgm:pt>
    <dgm:pt modelId="{67C7B283-473E-6144-B7A9-923ABEA0EAE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JIT In-Situ 1 Hour</a:t>
          </a:r>
          <a:endParaRPr lang="en-US" dirty="0">
            <a:solidFill>
              <a:srgbClr val="000000"/>
            </a:solidFill>
          </a:endParaRPr>
        </a:p>
      </dgm:t>
    </dgm:pt>
    <dgm:pt modelId="{5CE75361-3BC6-AE42-AD17-B193D9C0B287}" type="parTrans" cxnId="{963ADEA6-17C4-064F-AEF7-A530E023611C}">
      <dgm:prSet/>
      <dgm:spPr/>
      <dgm:t>
        <a:bodyPr/>
        <a:lstStyle/>
        <a:p>
          <a:endParaRPr lang="en-US"/>
        </a:p>
      </dgm:t>
    </dgm:pt>
    <dgm:pt modelId="{A96F5D4A-5592-3D4E-81CE-7CD1C529FE85}" type="sibTrans" cxnId="{963ADEA6-17C4-064F-AEF7-A530E023611C}">
      <dgm:prSet/>
      <dgm:spPr/>
      <dgm:t>
        <a:bodyPr/>
        <a:lstStyle/>
        <a:p>
          <a:endParaRPr lang="en-US"/>
        </a:p>
      </dgm:t>
    </dgm:pt>
    <dgm:pt modelId="{02CD926B-6406-A743-92E2-2EF2FB1FD79B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2 Experiences Per Hour</a:t>
          </a:r>
          <a:endParaRPr lang="en-US" dirty="0">
            <a:solidFill>
              <a:srgbClr val="0000FF"/>
            </a:solidFill>
          </a:endParaRPr>
        </a:p>
      </dgm:t>
    </dgm:pt>
    <dgm:pt modelId="{5DA29A9F-965B-D944-BB4E-22B42FAA8653}" type="parTrans" cxnId="{01A07CA2-A54C-7543-86DF-79EC0CE6D9F7}">
      <dgm:prSet/>
      <dgm:spPr/>
      <dgm:t>
        <a:bodyPr/>
        <a:lstStyle/>
        <a:p>
          <a:endParaRPr lang="en-US"/>
        </a:p>
      </dgm:t>
    </dgm:pt>
    <dgm:pt modelId="{F9E0BCBB-C6ED-2D41-9FF5-FD18FCC189C4}" type="sibTrans" cxnId="{01A07CA2-A54C-7543-86DF-79EC0CE6D9F7}">
      <dgm:prSet/>
      <dgm:spPr/>
      <dgm:t>
        <a:bodyPr/>
        <a:lstStyle/>
        <a:p>
          <a:endParaRPr lang="en-US"/>
        </a:p>
      </dgm:t>
    </dgm:pt>
    <dgm:pt modelId="{A78A026A-70AB-EE43-85C2-C8247E6DA88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10 Minute Experience</a:t>
          </a:r>
          <a:endParaRPr lang="en-US" dirty="0">
            <a:solidFill>
              <a:srgbClr val="000000"/>
            </a:solidFill>
          </a:endParaRPr>
        </a:p>
      </dgm:t>
    </dgm:pt>
    <dgm:pt modelId="{CC450185-823D-1A47-A55E-DCF0107F4CF8}" type="parTrans" cxnId="{6B80DF5E-F967-E743-8699-C94F4BDB485A}">
      <dgm:prSet/>
      <dgm:spPr/>
      <dgm:t>
        <a:bodyPr/>
        <a:lstStyle/>
        <a:p>
          <a:endParaRPr lang="en-US"/>
        </a:p>
      </dgm:t>
    </dgm:pt>
    <dgm:pt modelId="{31C0F9AB-E08A-F049-B043-5349DB28F006}" type="sibTrans" cxnId="{6B80DF5E-F967-E743-8699-C94F4BDB485A}">
      <dgm:prSet/>
      <dgm:spPr/>
      <dgm:t>
        <a:bodyPr/>
        <a:lstStyle/>
        <a:p>
          <a:endParaRPr lang="en-US"/>
        </a:p>
      </dgm:t>
    </dgm:pt>
    <dgm:pt modelId="{C0E59E7A-383C-EF49-8A0F-5BF14B85BE7D}">
      <dgm:prSet phldrT="[Text]"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596BC52B-D7C1-7243-9930-C14C5EE77A0C}" type="parTrans" cxnId="{E1D6A1E3-3AED-7845-A26C-7D040508E8EE}">
      <dgm:prSet/>
      <dgm:spPr/>
      <dgm:t>
        <a:bodyPr/>
        <a:lstStyle/>
        <a:p>
          <a:endParaRPr lang="en-US"/>
        </a:p>
      </dgm:t>
    </dgm:pt>
    <dgm:pt modelId="{5D936BA1-4D7A-234C-9524-76FCFBC3B06B}" type="sibTrans" cxnId="{E1D6A1E3-3AED-7845-A26C-7D040508E8EE}">
      <dgm:prSet/>
      <dgm:spPr/>
      <dgm:t>
        <a:bodyPr/>
        <a:lstStyle/>
        <a:p>
          <a:endParaRPr lang="en-US"/>
        </a:p>
      </dgm:t>
    </dgm:pt>
    <dgm:pt modelId="{89471F58-6850-2942-A571-F0FB2A040772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4 Hour Block</a:t>
          </a:r>
          <a:endParaRPr lang="en-US" dirty="0">
            <a:solidFill>
              <a:srgbClr val="0000FF"/>
            </a:solidFill>
          </a:endParaRPr>
        </a:p>
      </dgm:t>
    </dgm:pt>
    <dgm:pt modelId="{B121CF0B-ACA1-FC48-A719-EF0EEFE5A04E}" type="parTrans" cxnId="{449E9E5F-8F2F-8F4E-BDE6-0383E7035C42}">
      <dgm:prSet/>
      <dgm:spPr/>
      <dgm:t>
        <a:bodyPr/>
        <a:lstStyle/>
        <a:p>
          <a:endParaRPr lang="en-US"/>
        </a:p>
      </dgm:t>
    </dgm:pt>
    <dgm:pt modelId="{A3AFA2F2-72B4-CE40-B7EE-12DBB1B20C6B}" type="sibTrans" cxnId="{449E9E5F-8F2F-8F4E-BDE6-0383E7035C42}">
      <dgm:prSet/>
      <dgm:spPr/>
      <dgm:t>
        <a:bodyPr/>
        <a:lstStyle/>
        <a:p>
          <a:endParaRPr lang="en-US"/>
        </a:p>
      </dgm:t>
    </dgm:pt>
    <dgm:pt modelId="{7FA17E89-40AB-C841-B931-16677EFC8DB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8 Hour Block</a:t>
          </a:r>
          <a:endParaRPr lang="en-US" dirty="0">
            <a:solidFill>
              <a:srgbClr val="000000"/>
            </a:solidFill>
          </a:endParaRPr>
        </a:p>
      </dgm:t>
    </dgm:pt>
    <dgm:pt modelId="{381CDB98-4CB7-BB4C-A192-524729CEB221}" type="parTrans" cxnId="{0B498A32-D6C3-D042-85C0-7AFB8D9AD6C8}">
      <dgm:prSet/>
      <dgm:spPr/>
      <dgm:t>
        <a:bodyPr/>
        <a:lstStyle/>
        <a:p>
          <a:endParaRPr lang="en-US"/>
        </a:p>
      </dgm:t>
    </dgm:pt>
    <dgm:pt modelId="{3B79817F-9EF8-E148-A419-3CD855F00C85}" type="sibTrans" cxnId="{0B498A32-D6C3-D042-85C0-7AFB8D9AD6C8}">
      <dgm:prSet/>
      <dgm:spPr/>
      <dgm:t>
        <a:bodyPr/>
        <a:lstStyle/>
        <a:p>
          <a:endParaRPr lang="en-US"/>
        </a:p>
      </dgm:t>
    </dgm:pt>
    <dgm:pt modelId="{EA7E0237-2E53-AA43-8327-6625FD2502B2}" type="pres">
      <dgm:prSet presAssocID="{6DC077BC-6CBF-7C4F-8C84-6717967D51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228C58-834D-754D-8E4E-5392E652D309}" type="pres">
      <dgm:prSet presAssocID="{8555A607-844E-BB4A-8A08-82305FDEF5A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DF851-15D5-6747-836E-70B0C9050677}" type="pres">
      <dgm:prSet presAssocID="{23AF28F6-63E4-C041-AF92-E06416E0C604}" presName="sibTrans" presStyleCnt="0"/>
      <dgm:spPr/>
    </dgm:pt>
    <dgm:pt modelId="{23D7CC70-0680-E747-86E0-B3F2CF0742E8}" type="pres">
      <dgm:prSet presAssocID="{A1FBC339-4840-8247-B7B5-ED6E799A075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9C4AF-5FDC-4040-89AB-E5A72EBA514C}" type="pres">
      <dgm:prSet presAssocID="{F315EA18-19E2-9546-B30A-FB1F469FDEC3}" presName="sibTrans" presStyleCnt="0"/>
      <dgm:spPr/>
    </dgm:pt>
    <dgm:pt modelId="{EE91BC52-4831-5E41-81EB-737A29028EC5}" type="pres">
      <dgm:prSet presAssocID="{A6FBD449-EEA3-FB45-8B88-276F26C7548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240301-44A6-3A40-B9F0-97DCD58CDA11}" type="presOf" srcId="{3D00969B-6D78-E64B-BA87-F9B007287FFC}" destId="{23D7CC70-0680-E747-86E0-B3F2CF0742E8}" srcOrd="0" destOrd="2" presId="urn:microsoft.com/office/officeart/2005/8/layout/hList6"/>
    <dgm:cxn modelId="{963ADEA6-17C4-064F-AEF7-A530E023611C}" srcId="{A6FBD449-EEA3-FB45-8B88-276F26C75487}" destId="{67C7B283-473E-6144-B7A9-923ABEA0EAEF}" srcOrd="0" destOrd="0" parTransId="{5CE75361-3BC6-AE42-AD17-B193D9C0B287}" sibTransId="{A96F5D4A-5592-3D4E-81CE-7CD1C529FE85}"/>
    <dgm:cxn modelId="{4AD94ADE-36D3-F547-B70C-8A9AF9696C4E}" type="presOf" srcId="{A6FBD449-EEA3-FB45-8B88-276F26C75487}" destId="{EE91BC52-4831-5E41-81EB-737A29028EC5}" srcOrd="0" destOrd="0" presId="urn:microsoft.com/office/officeart/2005/8/layout/hList6"/>
    <dgm:cxn modelId="{BF0CDCA4-07E7-864B-899E-9CB287196D5E}" type="presOf" srcId="{C0E59E7A-383C-EF49-8A0F-5BF14B85BE7D}" destId="{23D7CC70-0680-E747-86E0-B3F2CF0742E8}" srcOrd="0" destOrd="3" presId="urn:microsoft.com/office/officeart/2005/8/layout/hList6"/>
    <dgm:cxn modelId="{4635FDAE-764B-6E48-A84C-B065D35F5B60}" type="presOf" srcId="{48F3B120-EB27-2941-A649-557914A44281}" destId="{4A228C58-834D-754D-8E4E-5392E652D309}" srcOrd="0" destOrd="3" presId="urn:microsoft.com/office/officeart/2005/8/layout/hList6"/>
    <dgm:cxn modelId="{CF79690E-2310-BB42-8EC9-9324B7CE82D6}" type="presOf" srcId="{02CD926B-6406-A743-92E2-2EF2FB1FD79B}" destId="{4A228C58-834D-754D-8E4E-5392E652D309}" srcOrd="0" destOrd="4" presId="urn:microsoft.com/office/officeart/2005/8/layout/hList6"/>
    <dgm:cxn modelId="{F7E88199-AD72-9945-8894-F15FB5C22156}" type="presOf" srcId="{8555A607-844E-BB4A-8A08-82305FDEF5A5}" destId="{4A228C58-834D-754D-8E4E-5392E652D309}" srcOrd="0" destOrd="0" presId="urn:microsoft.com/office/officeart/2005/8/layout/hList6"/>
    <dgm:cxn modelId="{FE6AE563-B0C2-DA4F-BC26-22720704369E}" type="presOf" srcId="{67C7B283-473E-6144-B7A9-923ABEA0EAEF}" destId="{EE91BC52-4831-5E41-81EB-737A29028EC5}" srcOrd="0" destOrd="1" presId="urn:microsoft.com/office/officeart/2005/8/layout/hList6"/>
    <dgm:cxn modelId="{05918780-001E-2C49-A61C-3AF6D36A0FDB}" type="presOf" srcId="{20341817-45EF-7F41-AD5A-45EB327BCA77}" destId="{4A228C58-834D-754D-8E4E-5392E652D309}" srcOrd="0" destOrd="1" presId="urn:microsoft.com/office/officeart/2005/8/layout/hList6"/>
    <dgm:cxn modelId="{AEABDAFC-ABD8-5A41-A684-F5435E2FFC7E}" type="presOf" srcId="{7FA17E89-40AB-C841-B931-16677EFC8DB0}" destId="{EE91BC52-4831-5E41-81EB-737A29028EC5}" srcOrd="0" destOrd="3" presId="urn:microsoft.com/office/officeart/2005/8/layout/hList6"/>
    <dgm:cxn modelId="{DB05971C-BB2F-B34A-AED5-B87A31AF765B}" srcId="{20341817-45EF-7F41-AD5A-45EB327BCA77}" destId="{48F3B120-EB27-2941-A649-557914A44281}" srcOrd="1" destOrd="0" parTransId="{1424F87D-EB04-6D47-AFD6-607026A20408}" sibTransId="{9D7C0858-8766-6D4D-8EE1-63E5D64654FA}"/>
    <dgm:cxn modelId="{5BC24CA2-B19F-F74F-94CB-C152ECC88832}" srcId="{A1FBC339-4840-8247-B7B5-ED6E799A075B}" destId="{416934F9-C239-5647-92DE-9D68740E4436}" srcOrd="0" destOrd="0" parTransId="{B7F3D5BB-CB8C-FE4A-98F2-8B81335B0232}" sibTransId="{B2ACB1ED-C99D-174D-8F6A-276B9D18CF9E}"/>
    <dgm:cxn modelId="{C5B41CF3-85EC-0743-8851-A200B5EA402B}" srcId="{A1FBC339-4840-8247-B7B5-ED6E799A075B}" destId="{3D00969B-6D78-E64B-BA87-F9B007287FFC}" srcOrd="1" destOrd="0" parTransId="{95EAA9BE-FBC5-D54A-BDD8-7B66F0A8F977}" sibTransId="{03D785A5-AE15-324C-99EB-F73CA7125CDD}"/>
    <dgm:cxn modelId="{E6C74DB9-E0CE-CB4A-AC69-2750F24AD34F}" type="presOf" srcId="{89471F58-6850-2942-A571-F0FB2A040772}" destId="{EE91BC52-4831-5E41-81EB-737A29028EC5}" srcOrd="0" destOrd="2" presId="urn:microsoft.com/office/officeart/2005/8/layout/hList6"/>
    <dgm:cxn modelId="{1F0B0AF4-208B-DB44-B074-1884CA8F3FB7}" srcId="{6DC077BC-6CBF-7C4F-8C84-6717967D5156}" destId="{A6FBD449-EEA3-FB45-8B88-276F26C75487}" srcOrd="2" destOrd="0" parTransId="{B3EDC665-707C-E347-8F7E-AE11AC84AA0A}" sibTransId="{0CA623A6-94A1-924C-86F6-76FFC08695DC}"/>
    <dgm:cxn modelId="{0B498A32-D6C3-D042-85C0-7AFB8D9AD6C8}" srcId="{A6FBD449-EEA3-FB45-8B88-276F26C75487}" destId="{7FA17E89-40AB-C841-B931-16677EFC8DB0}" srcOrd="2" destOrd="0" parTransId="{381CDB98-4CB7-BB4C-A192-524729CEB221}" sibTransId="{3B79817F-9EF8-E148-A419-3CD855F00C85}"/>
    <dgm:cxn modelId="{828D46D0-845D-E34B-B40A-459053C42F61}" srcId="{6DC077BC-6CBF-7C4F-8C84-6717967D5156}" destId="{A1FBC339-4840-8247-B7B5-ED6E799A075B}" srcOrd="1" destOrd="0" parTransId="{957BFDE8-6786-AE4D-ADC1-7BC196BF5CD0}" sibTransId="{F315EA18-19E2-9546-B30A-FB1F469FDEC3}"/>
    <dgm:cxn modelId="{8751B063-8B94-574A-9468-CB4ED8A5A918}" type="presOf" srcId="{A1FBC339-4840-8247-B7B5-ED6E799A075B}" destId="{23D7CC70-0680-E747-86E0-B3F2CF0742E8}" srcOrd="0" destOrd="0" presId="urn:microsoft.com/office/officeart/2005/8/layout/hList6"/>
    <dgm:cxn modelId="{301A06E5-3C6E-9C44-BF57-AC517283DE53}" type="presOf" srcId="{A78A026A-70AB-EE43-85C2-C8247E6DA88C}" destId="{4A228C58-834D-754D-8E4E-5392E652D309}" srcOrd="0" destOrd="2" presId="urn:microsoft.com/office/officeart/2005/8/layout/hList6"/>
    <dgm:cxn modelId="{D5D7C40E-D0B7-9D40-98DE-F79C06B33AAD}" type="presOf" srcId="{6DC077BC-6CBF-7C4F-8C84-6717967D5156}" destId="{EA7E0237-2E53-AA43-8327-6625FD2502B2}" srcOrd="0" destOrd="0" presId="urn:microsoft.com/office/officeart/2005/8/layout/hList6"/>
    <dgm:cxn modelId="{01A07CA2-A54C-7543-86DF-79EC0CE6D9F7}" srcId="{8555A607-844E-BB4A-8A08-82305FDEF5A5}" destId="{02CD926B-6406-A743-92E2-2EF2FB1FD79B}" srcOrd="1" destOrd="0" parTransId="{5DA29A9F-965B-D944-BB4E-22B42FAA8653}" sibTransId="{F9E0BCBB-C6ED-2D41-9FF5-FD18FCC189C4}"/>
    <dgm:cxn modelId="{81F2E9AF-4AFD-3F49-A8BE-E8091211E52C}" type="presOf" srcId="{416934F9-C239-5647-92DE-9D68740E4436}" destId="{23D7CC70-0680-E747-86E0-B3F2CF0742E8}" srcOrd="0" destOrd="1" presId="urn:microsoft.com/office/officeart/2005/8/layout/hList6"/>
    <dgm:cxn modelId="{C8DDCA23-7464-B949-8963-8891FF0734D7}" srcId="{8555A607-844E-BB4A-8A08-82305FDEF5A5}" destId="{20341817-45EF-7F41-AD5A-45EB327BCA77}" srcOrd="0" destOrd="0" parTransId="{ECC3AAB7-3F70-E849-8818-5B7CDCC199F8}" sibTransId="{C0A0B6D3-BE3B-E341-A52B-F79E4B176997}"/>
    <dgm:cxn modelId="{6B80DF5E-F967-E743-8699-C94F4BDB485A}" srcId="{20341817-45EF-7F41-AD5A-45EB327BCA77}" destId="{A78A026A-70AB-EE43-85C2-C8247E6DA88C}" srcOrd="0" destOrd="0" parTransId="{CC450185-823D-1A47-A55E-DCF0107F4CF8}" sibTransId="{31C0F9AB-E08A-F049-B043-5349DB28F006}"/>
    <dgm:cxn modelId="{E1D6A1E3-3AED-7845-A26C-7D040508E8EE}" srcId="{A1FBC339-4840-8247-B7B5-ED6E799A075B}" destId="{C0E59E7A-383C-EF49-8A0F-5BF14B85BE7D}" srcOrd="2" destOrd="0" parTransId="{596BC52B-D7C1-7243-9930-C14C5EE77A0C}" sibTransId="{5D936BA1-4D7A-234C-9524-76FCFBC3B06B}"/>
    <dgm:cxn modelId="{449E9E5F-8F2F-8F4E-BDE6-0383E7035C42}" srcId="{A6FBD449-EEA3-FB45-8B88-276F26C75487}" destId="{89471F58-6850-2942-A571-F0FB2A040772}" srcOrd="1" destOrd="0" parTransId="{B121CF0B-ACA1-FC48-A719-EF0EEFE5A04E}" sibTransId="{A3AFA2F2-72B4-CE40-B7EE-12DBB1B20C6B}"/>
    <dgm:cxn modelId="{D4531013-9D71-FD47-A4B8-70AF83D6CE39}" srcId="{6DC077BC-6CBF-7C4F-8C84-6717967D5156}" destId="{8555A607-844E-BB4A-8A08-82305FDEF5A5}" srcOrd="0" destOrd="0" parTransId="{D309A959-06BD-4C49-8676-A901AC1C2777}" sibTransId="{23AF28F6-63E4-C041-AF92-E06416E0C604}"/>
    <dgm:cxn modelId="{90CE4369-9345-304A-BF5F-FB94FC8EDDED}" type="presParOf" srcId="{EA7E0237-2E53-AA43-8327-6625FD2502B2}" destId="{4A228C58-834D-754D-8E4E-5392E652D309}" srcOrd="0" destOrd="0" presId="urn:microsoft.com/office/officeart/2005/8/layout/hList6"/>
    <dgm:cxn modelId="{076BCDC3-F977-3545-910B-D7AE07F151CF}" type="presParOf" srcId="{EA7E0237-2E53-AA43-8327-6625FD2502B2}" destId="{99ADF851-15D5-6747-836E-70B0C9050677}" srcOrd="1" destOrd="0" presId="urn:microsoft.com/office/officeart/2005/8/layout/hList6"/>
    <dgm:cxn modelId="{82776352-ED71-414C-A07E-0D29E8C81DA0}" type="presParOf" srcId="{EA7E0237-2E53-AA43-8327-6625FD2502B2}" destId="{23D7CC70-0680-E747-86E0-B3F2CF0742E8}" srcOrd="2" destOrd="0" presId="urn:microsoft.com/office/officeart/2005/8/layout/hList6"/>
    <dgm:cxn modelId="{05D63DB7-2B5D-A449-A4DE-A42C0697A0F7}" type="presParOf" srcId="{EA7E0237-2E53-AA43-8327-6625FD2502B2}" destId="{72D9C4AF-5FDC-4040-89AB-E5A72EBA514C}" srcOrd="3" destOrd="0" presId="urn:microsoft.com/office/officeart/2005/8/layout/hList6"/>
    <dgm:cxn modelId="{87795F37-EBBD-4848-8640-0F12D02F1148}" type="presParOf" srcId="{EA7E0237-2E53-AA43-8327-6625FD2502B2}" destId="{EE91BC52-4831-5E41-81EB-737A29028EC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1C31D58-4F0A-AC40-B9E4-E93051A27E27}" type="doc">
      <dgm:prSet loTypeId="urn:microsoft.com/office/officeart/2005/8/layout/h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3CC440-EBF4-C94E-BC3D-4459A893D93E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Zones</a:t>
          </a:r>
          <a:r>
            <a:rPr lang="en-US" sz="1600" dirty="0" smtClean="0">
              <a:solidFill>
                <a:srgbClr val="000000"/>
              </a:solidFill>
            </a:rPr>
            <a:t>	</a:t>
          </a:r>
          <a:endParaRPr lang="en-US" sz="1600" dirty="0">
            <a:solidFill>
              <a:srgbClr val="000000"/>
            </a:solidFill>
          </a:endParaRPr>
        </a:p>
      </dgm:t>
    </dgm:pt>
    <dgm:pt modelId="{BD6CF383-2C87-0042-AC62-1144B761016F}" type="parTrans" cxnId="{60496FA1-D033-424C-8744-E5E6F4084E44}">
      <dgm:prSet/>
      <dgm:spPr/>
      <dgm:t>
        <a:bodyPr/>
        <a:lstStyle/>
        <a:p>
          <a:endParaRPr lang="en-US"/>
        </a:p>
      </dgm:t>
    </dgm:pt>
    <dgm:pt modelId="{D678D55C-6BD2-4247-9272-615A8B2F5024}" type="sibTrans" cxnId="{60496FA1-D033-424C-8744-E5E6F4084E44}">
      <dgm:prSet/>
      <dgm:spPr/>
      <dgm:t>
        <a:bodyPr/>
        <a:lstStyle/>
        <a:p>
          <a:endParaRPr lang="en-US"/>
        </a:p>
      </dgm:t>
    </dgm:pt>
    <dgm:pt modelId="{EC2543B5-3096-244F-8536-9130740BF053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Experience Area</a:t>
          </a:r>
          <a:endParaRPr lang="en-US" sz="1600" dirty="0">
            <a:solidFill>
              <a:srgbClr val="000000"/>
            </a:solidFill>
          </a:endParaRPr>
        </a:p>
      </dgm:t>
    </dgm:pt>
    <dgm:pt modelId="{932FEA33-76E1-6649-A27E-F737F1D66227}" type="parTrans" cxnId="{B7B57F48-5264-3946-8EB3-4359B03D7B2A}">
      <dgm:prSet/>
      <dgm:spPr/>
      <dgm:t>
        <a:bodyPr/>
        <a:lstStyle/>
        <a:p>
          <a:endParaRPr lang="en-US"/>
        </a:p>
      </dgm:t>
    </dgm:pt>
    <dgm:pt modelId="{86726F2D-8E7A-844B-B9C7-C52A9293A557}" type="sibTrans" cxnId="{B7B57F48-5264-3946-8EB3-4359B03D7B2A}">
      <dgm:prSet/>
      <dgm:spPr/>
      <dgm:t>
        <a:bodyPr/>
        <a:lstStyle/>
        <a:p>
          <a:endParaRPr lang="en-US"/>
        </a:p>
      </dgm:t>
    </dgm:pt>
    <dgm:pt modelId="{56C1B692-9FCB-2441-A94C-091664A3C166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Observation/Debriefing Area</a:t>
          </a:r>
          <a:endParaRPr lang="en-US" sz="1600" dirty="0">
            <a:solidFill>
              <a:srgbClr val="000000"/>
            </a:solidFill>
          </a:endParaRPr>
        </a:p>
      </dgm:t>
    </dgm:pt>
    <dgm:pt modelId="{59CA428A-16F6-CA44-9C1D-7D38EDC0750E}" type="parTrans" cxnId="{3BFDF67D-BC49-BF40-A3D2-4120141E2F93}">
      <dgm:prSet/>
      <dgm:spPr/>
      <dgm:t>
        <a:bodyPr/>
        <a:lstStyle/>
        <a:p>
          <a:endParaRPr lang="en-US"/>
        </a:p>
      </dgm:t>
    </dgm:pt>
    <dgm:pt modelId="{7F715822-E070-7F4C-AF78-26616C5859EC}" type="sibTrans" cxnId="{3BFDF67D-BC49-BF40-A3D2-4120141E2F93}">
      <dgm:prSet/>
      <dgm:spPr/>
      <dgm:t>
        <a:bodyPr/>
        <a:lstStyle/>
        <a:p>
          <a:endParaRPr lang="en-US"/>
        </a:p>
      </dgm:t>
    </dgm:pt>
    <dgm:pt modelId="{9844733B-BB2B-1E42-96F5-F1193318D6B8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Equipment</a:t>
          </a:r>
          <a:endParaRPr lang="en-US" sz="2000" dirty="0">
            <a:solidFill>
              <a:srgbClr val="000000"/>
            </a:solidFill>
          </a:endParaRPr>
        </a:p>
      </dgm:t>
    </dgm:pt>
    <dgm:pt modelId="{32AD9013-8DF5-1048-8875-D3ADA712A259}" type="parTrans" cxnId="{1B7FA52D-2E71-1748-9941-294FC65EF074}">
      <dgm:prSet/>
      <dgm:spPr/>
      <dgm:t>
        <a:bodyPr/>
        <a:lstStyle/>
        <a:p>
          <a:endParaRPr lang="en-US"/>
        </a:p>
      </dgm:t>
    </dgm:pt>
    <dgm:pt modelId="{76CA514D-BCD7-3249-BEFC-3315006403A5}" type="sibTrans" cxnId="{1B7FA52D-2E71-1748-9941-294FC65EF074}">
      <dgm:prSet/>
      <dgm:spPr/>
      <dgm:t>
        <a:bodyPr/>
        <a:lstStyle/>
        <a:p>
          <a:endParaRPr lang="en-US"/>
        </a:p>
      </dgm:t>
    </dgm:pt>
    <dgm:pt modelId="{D84485B7-DFD8-1048-A2C4-70C11777AB99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FF"/>
              </a:solidFill>
            </a:rPr>
            <a:t>Video</a:t>
          </a:r>
          <a:r>
            <a:rPr lang="en-US" sz="1600" dirty="0" smtClean="0">
              <a:solidFill>
                <a:srgbClr val="000000"/>
              </a:solidFill>
            </a:rPr>
            <a:t> </a:t>
          </a:r>
          <a:endParaRPr lang="en-US" sz="1600" dirty="0">
            <a:solidFill>
              <a:srgbClr val="000000"/>
            </a:solidFill>
          </a:endParaRPr>
        </a:p>
      </dgm:t>
    </dgm:pt>
    <dgm:pt modelId="{5E659838-9EB7-2244-A82C-14C6BBA00FDF}" type="parTrans" cxnId="{5BDBA775-0D7F-ED4D-AC93-11F2B13DE5BC}">
      <dgm:prSet/>
      <dgm:spPr/>
      <dgm:t>
        <a:bodyPr/>
        <a:lstStyle/>
        <a:p>
          <a:endParaRPr lang="en-US"/>
        </a:p>
      </dgm:t>
    </dgm:pt>
    <dgm:pt modelId="{78506802-E870-BF44-8990-085D9DD576F4}" type="sibTrans" cxnId="{5BDBA775-0D7F-ED4D-AC93-11F2B13DE5BC}">
      <dgm:prSet/>
      <dgm:spPr/>
      <dgm:t>
        <a:bodyPr/>
        <a:lstStyle/>
        <a:p>
          <a:endParaRPr lang="en-US"/>
        </a:p>
      </dgm:t>
    </dgm:pt>
    <dgm:pt modelId="{FDB933F6-8BD6-7C49-B758-A6D6857F8A1A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Content Expert</a:t>
          </a:r>
          <a:endParaRPr lang="en-US" sz="1600" dirty="0">
            <a:solidFill>
              <a:srgbClr val="000000"/>
            </a:solidFill>
          </a:endParaRPr>
        </a:p>
      </dgm:t>
    </dgm:pt>
    <dgm:pt modelId="{6936361A-3B21-8A4D-854D-C0DCCAD2E2D4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FF"/>
              </a:solidFill>
            </a:rPr>
            <a:t>1 </a:t>
          </a:r>
          <a:r>
            <a:rPr lang="en-US" sz="1600" dirty="0" err="1" smtClean="0">
              <a:solidFill>
                <a:srgbClr val="0000FF"/>
              </a:solidFill>
            </a:rPr>
            <a:t>Technicial</a:t>
          </a:r>
          <a:r>
            <a:rPr lang="en-US" sz="1600" dirty="0" smtClean="0">
              <a:solidFill>
                <a:srgbClr val="0000FF"/>
              </a:solidFill>
            </a:rPr>
            <a:t> + 1 Facilitator/</a:t>
          </a:r>
          <a:r>
            <a:rPr lang="en-US" sz="1600" dirty="0" err="1" smtClean="0">
              <a:solidFill>
                <a:srgbClr val="0000FF"/>
              </a:solidFill>
            </a:rPr>
            <a:t>Debriefer</a:t>
          </a:r>
          <a:endParaRPr lang="en-US" sz="1600" dirty="0">
            <a:solidFill>
              <a:srgbClr val="0000FF"/>
            </a:solidFill>
          </a:endParaRPr>
        </a:p>
      </dgm:t>
    </dgm:pt>
    <dgm:pt modelId="{EF96A56F-826D-BE42-B090-5A113C56375C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Team</a:t>
          </a:r>
          <a:r>
            <a:rPr lang="en-US" sz="1600" dirty="0" smtClean="0">
              <a:solidFill>
                <a:srgbClr val="000000"/>
              </a:solidFill>
            </a:rPr>
            <a:t>	</a:t>
          </a:r>
          <a:endParaRPr lang="en-US" sz="1600" dirty="0">
            <a:solidFill>
              <a:srgbClr val="000000"/>
            </a:solidFill>
          </a:endParaRPr>
        </a:p>
      </dgm:t>
    </dgm:pt>
    <dgm:pt modelId="{622DB8EF-27E5-7745-8B07-39F7BE4826EA}" type="sibTrans" cxnId="{5836E0A2-CE8B-4D4E-8553-6689D705D869}">
      <dgm:prSet/>
      <dgm:spPr/>
      <dgm:t>
        <a:bodyPr/>
        <a:lstStyle/>
        <a:p>
          <a:endParaRPr lang="en-US"/>
        </a:p>
      </dgm:t>
    </dgm:pt>
    <dgm:pt modelId="{A18DE305-B340-2D4B-9B4B-EABA10EA7957}" type="parTrans" cxnId="{5836E0A2-CE8B-4D4E-8553-6689D705D869}">
      <dgm:prSet/>
      <dgm:spPr/>
      <dgm:t>
        <a:bodyPr/>
        <a:lstStyle/>
        <a:p>
          <a:endParaRPr lang="en-US"/>
        </a:p>
      </dgm:t>
    </dgm:pt>
    <dgm:pt modelId="{8310FEB4-9AC0-0743-9EE5-164C7CF7D8CB}" type="sibTrans" cxnId="{ACC072BC-E45D-5B42-A820-3D4A79A7925A}">
      <dgm:prSet/>
      <dgm:spPr/>
      <dgm:t>
        <a:bodyPr/>
        <a:lstStyle/>
        <a:p>
          <a:endParaRPr lang="en-US"/>
        </a:p>
      </dgm:t>
    </dgm:pt>
    <dgm:pt modelId="{564F10E9-019E-2948-B89C-3EC19AE10BCE}" type="parTrans" cxnId="{ACC072BC-E45D-5B42-A820-3D4A79A7925A}">
      <dgm:prSet/>
      <dgm:spPr/>
      <dgm:t>
        <a:bodyPr/>
        <a:lstStyle/>
        <a:p>
          <a:endParaRPr lang="en-US"/>
        </a:p>
      </dgm:t>
    </dgm:pt>
    <dgm:pt modelId="{B5DC8D39-1D7A-EF4E-94D7-1DCF3870AA64}" type="sibTrans" cxnId="{2B08BA26-7149-AC41-9A5E-B0C3D5848AF3}">
      <dgm:prSet/>
      <dgm:spPr/>
      <dgm:t>
        <a:bodyPr/>
        <a:lstStyle/>
        <a:p>
          <a:endParaRPr lang="en-US"/>
        </a:p>
      </dgm:t>
    </dgm:pt>
    <dgm:pt modelId="{3E00A623-754B-954B-9069-64F35C53BED6}" type="parTrans" cxnId="{2B08BA26-7149-AC41-9A5E-B0C3D5848AF3}">
      <dgm:prSet/>
      <dgm:spPr/>
      <dgm:t>
        <a:bodyPr/>
        <a:lstStyle/>
        <a:p>
          <a:endParaRPr lang="en-US"/>
        </a:p>
      </dgm:t>
    </dgm:pt>
    <dgm:pt modelId="{E7758865-D515-964D-9B17-EE939F9E397F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FF"/>
              </a:solidFill>
            </a:rPr>
            <a:t>Control Station Area</a:t>
          </a:r>
          <a:endParaRPr lang="en-US" sz="1600" dirty="0">
            <a:solidFill>
              <a:srgbClr val="0000FF"/>
            </a:solidFill>
          </a:endParaRPr>
        </a:p>
      </dgm:t>
    </dgm:pt>
    <dgm:pt modelId="{D29090E9-631A-CC4C-B2A9-A00176E3D221}" type="parTrans" cxnId="{EE3D0774-0C11-2A4E-B8A1-CC3BE685DEFB}">
      <dgm:prSet/>
      <dgm:spPr/>
      <dgm:t>
        <a:bodyPr/>
        <a:lstStyle/>
        <a:p>
          <a:endParaRPr lang="en-US"/>
        </a:p>
      </dgm:t>
    </dgm:pt>
    <dgm:pt modelId="{C074A887-0C57-794C-AC9D-5C3727DFBF67}" type="sibTrans" cxnId="{EE3D0774-0C11-2A4E-B8A1-CC3BE685DEFB}">
      <dgm:prSet/>
      <dgm:spPr/>
      <dgm:t>
        <a:bodyPr/>
        <a:lstStyle/>
        <a:p>
          <a:endParaRPr lang="en-US"/>
        </a:p>
      </dgm:t>
    </dgm:pt>
    <dgm:pt modelId="{45473149-DB15-E84F-8F3E-74549038DE7D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Manikin</a:t>
          </a:r>
          <a:endParaRPr lang="en-US" sz="1600" dirty="0">
            <a:solidFill>
              <a:srgbClr val="000000"/>
            </a:solidFill>
          </a:endParaRPr>
        </a:p>
      </dgm:t>
    </dgm:pt>
    <dgm:pt modelId="{8AC04561-0B0B-DE47-812B-2454DE9551C1}" type="parTrans" cxnId="{B9A9122E-1B13-ED48-9666-0F2D8FA085A6}">
      <dgm:prSet/>
      <dgm:spPr/>
      <dgm:t>
        <a:bodyPr/>
        <a:lstStyle/>
        <a:p>
          <a:endParaRPr lang="en-US"/>
        </a:p>
      </dgm:t>
    </dgm:pt>
    <dgm:pt modelId="{D443D7B3-4D6E-3E40-9C0A-F96441750343}" type="sibTrans" cxnId="{B9A9122E-1B13-ED48-9666-0F2D8FA085A6}">
      <dgm:prSet/>
      <dgm:spPr/>
      <dgm:t>
        <a:bodyPr/>
        <a:lstStyle/>
        <a:p>
          <a:endParaRPr lang="en-US"/>
        </a:p>
      </dgm:t>
    </dgm:pt>
    <dgm:pt modelId="{03CA10D5-6A22-ED4C-AA95-15C6C04531CD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Patient Care</a:t>
          </a:r>
          <a:endParaRPr lang="en-US" sz="1600" dirty="0">
            <a:solidFill>
              <a:srgbClr val="000000"/>
            </a:solidFill>
          </a:endParaRPr>
        </a:p>
      </dgm:t>
    </dgm:pt>
    <dgm:pt modelId="{A5EAA8A9-35D8-4F47-866E-03BBCAFC35D2}" type="parTrans" cxnId="{D3BF56EB-F9F6-2641-85AA-15870A7965BF}">
      <dgm:prSet/>
      <dgm:spPr/>
      <dgm:t>
        <a:bodyPr/>
        <a:lstStyle/>
        <a:p>
          <a:endParaRPr lang="en-US"/>
        </a:p>
      </dgm:t>
    </dgm:pt>
    <dgm:pt modelId="{8747D379-7C4F-AF49-85E8-421E5D56218C}" type="sibTrans" cxnId="{D3BF56EB-F9F6-2641-85AA-15870A7965BF}">
      <dgm:prSet/>
      <dgm:spPr/>
      <dgm:t>
        <a:bodyPr/>
        <a:lstStyle/>
        <a:p>
          <a:endParaRPr lang="en-US"/>
        </a:p>
      </dgm:t>
    </dgm:pt>
    <dgm:pt modelId="{4974421E-E9C9-0744-98DD-86AF8450EA2D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Disposable Supplies</a:t>
          </a:r>
          <a:endParaRPr lang="en-US" sz="1600" dirty="0">
            <a:solidFill>
              <a:srgbClr val="000000"/>
            </a:solidFill>
          </a:endParaRPr>
        </a:p>
      </dgm:t>
    </dgm:pt>
    <dgm:pt modelId="{FBA510BC-7231-FD40-A208-C0CC8C4EDE65}" type="parTrans" cxnId="{9D177562-79A8-2746-AD7E-7EEFDAF796C3}">
      <dgm:prSet/>
      <dgm:spPr/>
      <dgm:t>
        <a:bodyPr/>
        <a:lstStyle/>
        <a:p>
          <a:endParaRPr lang="en-US"/>
        </a:p>
      </dgm:t>
    </dgm:pt>
    <dgm:pt modelId="{873BB858-7DA9-5E45-9D98-4F0B6ED86F6D}" type="sibTrans" cxnId="{9D177562-79A8-2746-AD7E-7EEFDAF796C3}">
      <dgm:prSet/>
      <dgm:spPr/>
      <dgm:t>
        <a:bodyPr/>
        <a:lstStyle/>
        <a:p>
          <a:endParaRPr lang="en-US"/>
        </a:p>
      </dgm:t>
    </dgm:pt>
    <dgm:pt modelId="{9738C1E6-D2DE-D249-A4A2-82CB29C51B3D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Per Experience</a:t>
          </a:r>
          <a:endParaRPr lang="en-US" sz="1600" dirty="0">
            <a:solidFill>
              <a:srgbClr val="000000"/>
            </a:solidFill>
          </a:endParaRPr>
        </a:p>
      </dgm:t>
    </dgm:pt>
    <dgm:pt modelId="{89BB47B8-7D68-9E42-8759-7C963041B249}" type="parTrans" cxnId="{FA276E0A-CAEF-9C4A-946A-DD30E2B65912}">
      <dgm:prSet/>
      <dgm:spPr/>
      <dgm:t>
        <a:bodyPr/>
        <a:lstStyle/>
        <a:p>
          <a:endParaRPr lang="en-US"/>
        </a:p>
      </dgm:t>
    </dgm:pt>
    <dgm:pt modelId="{83F9FE73-9308-B84E-863F-CCC68CF45687}" type="sibTrans" cxnId="{FA276E0A-CAEF-9C4A-946A-DD30E2B65912}">
      <dgm:prSet/>
      <dgm:spPr/>
      <dgm:t>
        <a:bodyPr/>
        <a:lstStyle/>
        <a:p>
          <a:endParaRPr lang="en-US"/>
        </a:p>
      </dgm:t>
    </dgm:pt>
    <dgm:pt modelId="{CF4A90DB-5DBF-9243-BC21-3E629DB40FD9}" type="pres">
      <dgm:prSet presAssocID="{51C31D58-4F0A-AC40-B9E4-E93051A27E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323B0C-692D-2149-807B-1D5A0291A372}" type="pres">
      <dgm:prSet presAssocID="{EF96A56F-826D-BE42-B090-5A113C56375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5DDFC-1AAB-A245-827B-47EF879BFAA0}" type="pres">
      <dgm:prSet presAssocID="{622DB8EF-27E5-7745-8B07-39F7BE4826EA}" presName="sibTrans" presStyleCnt="0"/>
      <dgm:spPr/>
    </dgm:pt>
    <dgm:pt modelId="{A608CA3B-D5E5-AD48-AF8B-33EE06608871}" type="pres">
      <dgm:prSet presAssocID="{DB3CC440-EBF4-C94E-BC3D-4459A893D93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BCBAF-F9E2-114C-A7F4-7BFE5231D278}" type="pres">
      <dgm:prSet presAssocID="{D678D55C-6BD2-4247-9272-615A8B2F5024}" presName="sibTrans" presStyleCnt="0"/>
      <dgm:spPr/>
    </dgm:pt>
    <dgm:pt modelId="{9BAF9B35-7349-D74E-B2B9-5DAD48BE9506}" type="pres">
      <dgm:prSet presAssocID="{9844733B-BB2B-1E42-96F5-F1193318D6B8}" presName="node" presStyleLbl="node1" presStyleIdx="2" presStyleCnt="3" custLinFactNeighborX="51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36E0A2-CE8B-4D4E-8553-6689D705D869}" srcId="{51C31D58-4F0A-AC40-B9E4-E93051A27E27}" destId="{EF96A56F-826D-BE42-B090-5A113C56375C}" srcOrd="0" destOrd="0" parTransId="{A18DE305-B340-2D4B-9B4B-EABA10EA7957}" sibTransId="{622DB8EF-27E5-7745-8B07-39F7BE4826EA}"/>
    <dgm:cxn modelId="{3BFDF67D-BC49-BF40-A3D2-4120141E2F93}" srcId="{DB3CC440-EBF4-C94E-BC3D-4459A893D93E}" destId="{56C1B692-9FCB-2441-A94C-091664A3C166}" srcOrd="1" destOrd="0" parTransId="{59CA428A-16F6-CA44-9C1D-7D38EDC0750E}" sibTransId="{7F715822-E070-7F4C-AF78-26616C5859EC}"/>
    <dgm:cxn modelId="{6A0E3601-F198-574C-BFA7-266DFFB59709}" type="presOf" srcId="{D84485B7-DFD8-1048-A2C4-70C11777AB99}" destId="{9BAF9B35-7349-D74E-B2B9-5DAD48BE9506}" srcOrd="0" destOrd="1" presId="urn:microsoft.com/office/officeart/2005/8/layout/hList6"/>
    <dgm:cxn modelId="{F663B356-44A8-C24B-8846-246142183E3D}" type="presOf" srcId="{03CA10D5-6A22-ED4C-AA95-15C6C04531CD}" destId="{9BAF9B35-7349-D74E-B2B9-5DAD48BE9506}" srcOrd="0" destOrd="3" presId="urn:microsoft.com/office/officeart/2005/8/layout/hList6"/>
    <dgm:cxn modelId="{1B7FA52D-2E71-1748-9941-294FC65EF074}" srcId="{51C31D58-4F0A-AC40-B9E4-E93051A27E27}" destId="{9844733B-BB2B-1E42-96F5-F1193318D6B8}" srcOrd="2" destOrd="0" parTransId="{32AD9013-8DF5-1048-8875-D3ADA712A259}" sibTransId="{76CA514D-BCD7-3249-BEFC-3315006403A5}"/>
    <dgm:cxn modelId="{4764F7C5-58D0-494C-BE3B-612A38F6B1B7}" type="presOf" srcId="{45473149-DB15-E84F-8F3E-74549038DE7D}" destId="{9BAF9B35-7349-D74E-B2B9-5DAD48BE9506}" srcOrd="0" destOrd="2" presId="urn:microsoft.com/office/officeart/2005/8/layout/hList6"/>
    <dgm:cxn modelId="{FA276E0A-CAEF-9C4A-946A-DD30E2B65912}" srcId="{EF96A56F-826D-BE42-B090-5A113C56375C}" destId="{9738C1E6-D2DE-D249-A4A2-82CB29C51B3D}" srcOrd="2" destOrd="0" parTransId="{89BB47B8-7D68-9E42-8759-7C963041B249}" sibTransId="{83F9FE73-9308-B84E-863F-CCC68CF45687}"/>
    <dgm:cxn modelId="{D5535F18-1326-6F4E-9D09-DDAEB8520743}" type="presOf" srcId="{51C31D58-4F0A-AC40-B9E4-E93051A27E27}" destId="{CF4A90DB-5DBF-9243-BC21-3E629DB40FD9}" srcOrd="0" destOrd="0" presId="urn:microsoft.com/office/officeart/2005/8/layout/hList6"/>
    <dgm:cxn modelId="{FAB0FFB8-4CF8-E941-A17F-A8D79B20C5EE}" type="presOf" srcId="{9738C1E6-D2DE-D249-A4A2-82CB29C51B3D}" destId="{6A323B0C-692D-2149-807B-1D5A0291A372}" srcOrd="0" destOrd="3" presId="urn:microsoft.com/office/officeart/2005/8/layout/hList6"/>
    <dgm:cxn modelId="{3BB1EEA9-FC83-A549-AB8D-DAFD8D7719A0}" type="presOf" srcId="{DB3CC440-EBF4-C94E-BC3D-4459A893D93E}" destId="{A608CA3B-D5E5-AD48-AF8B-33EE06608871}" srcOrd="0" destOrd="0" presId="urn:microsoft.com/office/officeart/2005/8/layout/hList6"/>
    <dgm:cxn modelId="{A86B2694-003C-7141-A7B1-113A91AADF7E}" type="presOf" srcId="{4974421E-E9C9-0744-98DD-86AF8450EA2D}" destId="{9BAF9B35-7349-D74E-B2B9-5DAD48BE9506}" srcOrd="0" destOrd="4" presId="urn:microsoft.com/office/officeart/2005/8/layout/hList6"/>
    <dgm:cxn modelId="{5BDBA775-0D7F-ED4D-AC93-11F2B13DE5BC}" srcId="{9844733B-BB2B-1E42-96F5-F1193318D6B8}" destId="{D84485B7-DFD8-1048-A2C4-70C11777AB99}" srcOrd="0" destOrd="0" parTransId="{5E659838-9EB7-2244-A82C-14C6BBA00FDF}" sibTransId="{78506802-E870-BF44-8990-085D9DD576F4}"/>
    <dgm:cxn modelId="{F4EE1649-9A75-7A40-855E-42D4E75D68D7}" type="presOf" srcId="{6936361A-3B21-8A4D-854D-C0DCCAD2E2D4}" destId="{6A323B0C-692D-2149-807B-1D5A0291A372}" srcOrd="0" destOrd="1" presId="urn:microsoft.com/office/officeart/2005/8/layout/hList6"/>
    <dgm:cxn modelId="{60496FA1-D033-424C-8744-E5E6F4084E44}" srcId="{51C31D58-4F0A-AC40-B9E4-E93051A27E27}" destId="{DB3CC440-EBF4-C94E-BC3D-4459A893D93E}" srcOrd="1" destOrd="0" parTransId="{BD6CF383-2C87-0042-AC62-1144B761016F}" sibTransId="{D678D55C-6BD2-4247-9272-615A8B2F5024}"/>
    <dgm:cxn modelId="{E7F92889-EE4E-6B41-A7D3-8EE25E557746}" type="presOf" srcId="{EF96A56F-826D-BE42-B090-5A113C56375C}" destId="{6A323B0C-692D-2149-807B-1D5A0291A372}" srcOrd="0" destOrd="0" presId="urn:microsoft.com/office/officeart/2005/8/layout/hList6"/>
    <dgm:cxn modelId="{87248514-054C-5740-8D94-E689DFAC1C8C}" type="presOf" srcId="{56C1B692-9FCB-2441-A94C-091664A3C166}" destId="{A608CA3B-D5E5-AD48-AF8B-33EE06608871}" srcOrd="0" destOrd="2" presId="urn:microsoft.com/office/officeart/2005/8/layout/hList6"/>
    <dgm:cxn modelId="{B9A9122E-1B13-ED48-9666-0F2D8FA085A6}" srcId="{9844733B-BB2B-1E42-96F5-F1193318D6B8}" destId="{45473149-DB15-E84F-8F3E-74549038DE7D}" srcOrd="1" destOrd="0" parTransId="{8AC04561-0B0B-DE47-812B-2454DE9551C1}" sibTransId="{D443D7B3-4D6E-3E40-9C0A-F96441750343}"/>
    <dgm:cxn modelId="{B7B57F48-5264-3946-8EB3-4359B03D7B2A}" srcId="{DB3CC440-EBF4-C94E-BC3D-4459A893D93E}" destId="{EC2543B5-3096-244F-8536-9130740BF053}" srcOrd="0" destOrd="0" parTransId="{932FEA33-76E1-6649-A27E-F737F1D66227}" sibTransId="{86726F2D-8E7A-844B-B9C7-C52A9293A557}"/>
    <dgm:cxn modelId="{6578B26D-F107-B54A-BFAB-FCF5C5AEB111}" type="presOf" srcId="{EC2543B5-3096-244F-8536-9130740BF053}" destId="{A608CA3B-D5E5-AD48-AF8B-33EE06608871}" srcOrd="0" destOrd="1" presId="urn:microsoft.com/office/officeart/2005/8/layout/hList6"/>
    <dgm:cxn modelId="{B608A466-6C93-6742-A4AC-F694AF4198F5}" type="presOf" srcId="{9844733B-BB2B-1E42-96F5-F1193318D6B8}" destId="{9BAF9B35-7349-D74E-B2B9-5DAD48BE9506}" srcOrd="0" destOrd="0" presId="urn:microsoft.com/office/officeart/2005/8/layout/hList6"/>
    <dgm:cxn modelId="{EE3D0774-0C11-2A4E-B8A1-CC3BE685DEFB}" srcId="{DB3CC440-EBF4-C94E-BC3D-4459A893D93E}" destId="{E7758865-D515-964D-9B17-EE939F9E397F}" srcOrd="2" destOrd="0" parTransId="{D29090E9-631A-CC4C-B2A9-A00176E3D221}" sibTransId="{C074A887-0C57-794C-AC9D-5C3727DFBF67}"/>
    <dgm:cxn modelId="{9D177562-79A8-2746-AD7E-7EEFDAF796C3}" srcId="{9844733B-BB2B-1E42-96F5-F1193318D6B8}" destId="{4974421E-E9C9-0744-98DD-86AF8450EA2D}" srcOrd="3" destOrd="0" parTransId="{FBA510BC-7231-FD40-A208-C0CC8C4EDE65}" sibTransId="{873BB858-7DA9-5E45-9D98-4F0B6ED86F6D}"/>
    <dgm:cxn modelId="{DAC0841F-CE95-B544-A382-4476156730B2}" type="presOf" srcId="{FDB933F6-8BD6-7C49-B758-A6D6857F8A1A}" destId="{6A323B0C-692D-2149-807B-1D5A0291A372}" srcOrd="0" destOrd="2" presId="urn:microsoft.com/office/officeart/2005/8/layout/hList6"/>
    <dgm:cxn modelId="{ACC072BC-E45D-5B42-A820-3D4A79A7925A}" srcId="{EF96A56F-826D-BE42-B090-5A113C56375C}" destId="{FDB933F6-8BD6-7C49-B758-A6D6857F8A1A}" srcOrd="1" destOrd="0" parTransId="{564F10E9-019E-2948-B89C-3EC19AE10BCE}" sibTransId="{8310FEB4-9AC0-0743-9EE5-164C7CF7D8CB}"/>
    <dgm:cxn modelId="{198E6CE9-17BE-B04F-B761-7C49733A6716}" type="presOf" srcId="{E7758865-D515-964D-9B17-EE939F9E397F}" destId="{A608CA3B-D5E5-AD48-AF8B-33EE06608871}" srcOrd="0" destOrd="3" presId="urn:microsoft.com/office/officeart/2005/8/layout/hList6"/>
    <dgm:cxn modelId="{2B08BA26-7149-AC41-9A5E-B0C3D5848AF3}" srcId="{EF96A56F-826D-BE42-B090-5A113C56375C}" destId="{6936361A-3B21-8A4D-854D-C0DCCAD2E2D4}" srcOrd="0" destOrd="0" parTransId="{3E00A623-754B-954B-9069-64F35C53BED6}" sibTransId="{B5DC8D39-1D7A-EF4E-94D7-1DCF3870AA64}"/>
    <dgm:cxn modelId="{D3BF56EB-F9F6-2641-85AA-15870A7965BF}" srcId="{9844733B-BB2B-1E42-96F5-F1193318D6B8}" destId="{03CA10D5-6A22-ED4C-AA95-15C6C04531CD}" srcOrd="2" destOrd="0" parTransId="{A5EAA8A9-35D8-4F47-866E-03BBCAFC35D2}" sibTransId="{8747D379-7C4F-AF49-85E8-421E5D56218C}"/>
    <dgm:cxn modelId="{EE25318B-269C-A745-B90A-F7E4901B826E}" type="presParOf" srcId="{CF4A90DB-5DBF-9243-BC21-3E629DB40FD9}" destId="{6A323B0C-692D-2149-807B-1D5A0291A372}" srcOrd="0" destOrd="0" presId="urn:microsoft.com/office/officeart/2005/8/layout/hList6"/>
    <dgm:cxn modelId="{F02DCF95-C5C0-9945-8D41-7EB2FC00A3C0}" type="presParOf" srcId="{CF4A90DB-5DBF-9243-BC21-3E629DB40FD9}" destId="{8755DDFC-1AAB-A245-827B-47EF879BFAA0}" srcOrd="1" destOrd="0" presId="urn:microsoft.com/office/officeart/2005/8/layout/hList6"/>
    <dgm:cxn modelId="{01E7C82D-1384-5645-A2ED-49E4C3C0DD27}" type="presParOf" srcId="{CF4A90DB-5DBF-9243-BC21-3E629DB40FD9}" destId="{A608CA3B-D5E5-AD48-AF8B-33EE06608871}" srcOrd="2" destOrd="0" presId="urn:microsoft.com/office/officeart/2005/8/layout/hList6"/>
    <dgm:cxn modelId="{2745A34F-5BCD-1E48-A63F-E71355260EC2}" type="presParOf" srcId="{CF4A90DB-5DBF-9243-BC21-3E629DB40FD9}" destId="{AE1BCBAF-F9E2-114C-A7F4-7BFE5231D278}" srcOrd="3" destOrd="0" presId="urn:microsoft.com/office/officeart/2005/8/layout/hList6"/>
    <dgm:cxn modelId="{0B080662-DE7E-9E49-BFAD-EEC90E908F71}" type="presParOf" srcId="{CF4A90DB-5DBF-9243-BC21-3E629DB40FD9}" destId="{9BAF9B35-7349-D74E-B2B9-5DAD48BE950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9320359-7448-844A-9F10-6945F411F665}" type="doc">
      <dgm:prSet loTypeId="urn:microsoft.com/office/officeart/2005/8/layout/h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03E10B-D4E7-594E-BE84-93FC6958E9C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2.5 FTEs</a:t>
          </a:r>
          <a:endParaRPr lang="en-US" dirty="0">
            <a:solidFill>
              <a:schemeClr val="tx1"/>
            </a:solidFill>
          </a:endParaRPr>
        </a:p>
      </dgm:t>
    </dgm:pt>
    <dgm:pt modelId="{D454F829-7752-724A-99D8-EB2B8DA98861}" type="parTrans" cxnId="{5AC0995D-2D2C-4848-9DEC-47DFA32E5566}">
      <dgm:prSet/>
      <dgm:spPr/>
      <dgm:t>
        <a:bodyPr/>
        <a:lstStyle/>
        <a:p>
          <a:endParaRPr lang="en-US"/>
        </a:p>
      </dgm:t>
    </dgm:pt>
    <dgm:pt modelId="{40398FFE-A376-834E-B31B-5F54ED4E8D43}" type="sibTrans" cxnId="{5AC0995D-2D2C-4848-9DEC-47DFA32E5566}">
      <dgm:prSet/>
      <dgm:spPr/>
      <dgm:t>
        <a:bodyPr/>
        <a:lstStyle/>
        <a:p>
          <a:endParaRPr lang="en-US"/>
        </a:p>
      </dgm:t>
    </dgm:pt>
    <dgm:pt modelId="{F32DE4BE-CBD4-CA49-8B31-0CEA39F3975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 Tech</a:t>
          </a:r>
          <a:endParaRPr lang="en-US" dirty="0">
            <a:solidFill>
              <a:schemeClr val="tx1"/>
            </a:solidFill>
          </a:endParaRPr>
        </a:p>
      </dgm:t>
    </dgm:pt>
    <dgm:pt modelId="{62B652ED-8666-144A-A866-DD5BA2CE4C00}" type="parTrans" cxnId="{6FD51A9B-F234-6D46-AFE1-9208000E910D}">
      <dgm:prSet/>
      <dgm:spPr/>
      <dgm:t>
        <a:bodyPr/>
        <a:lstStyle/>
        <a:p>
          <a:endParaRPr lang="en-US"/>
        </a:p>
      </dgm:t>
    </dgm:pt>
    <dgm:pt modelId="{41C05260-A714-F345-941E-1A7F1D3448EE}" type="sibTrans" cxnId="{6FD51A9B-F234-6D46-AFE1-9208000E910D}">
      <dgm:prSet/>
      <dgm:spPr/>
      <dgm:t>
        <a:bodyPr/>
        <a:lstStyle/>
        <a:p>
          <a:endParaRPr lang="en-US"/>
        </a:p>
      </dgm:t>
    </dgm:pt>
    <dgm:pt modelId="{6B72F82D-09D8-FB4E-82DF-9EB85A65AD9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 Facilitator/</a:t>
          </a:r>
          <a:r>
            <a:rPr lang="en-US" dirty="0" err="1" smtClean="0">
              <a:solidFill>
                <a:schemeClr val="tx1"/>
              </a:solidFill>
            </a:rPr>
            <a:t>Debriefer</a:t>
          </a:r>
          <a:endParaRPr lang="en-US" dirty="0">
            <a:solidFill>
              <a:schemeClr val="tx1"/>
            </a:solidFill>
          </a:endParaRPr>
        </a:p>
      </dgm:t>
    </dgm:pt>
    <dgm:pt modelId="{B9943F3C-A883-A54C-9996-3D5022C85BCB}" type="parTrans" cxnId="{C3F584FF-7A92-DD4F-AB4D-651D878F305D}">
      <dgm:prSet/>
      <dgm:spPr/>
      <dgm:t>
        <a:bodyPr/>
        <a:lstStyle/>
        <a:p>
          <a:endParaRPr lang="en-US"/>
        </a:p>
      </dgm:t>
    </dgm:pt>
    <dgm:pt modelId="{64D02183-C750-234D-AA6B-6AEC9B2BA419}" type="sibTrans" cxnId="{C3F584FF-7A92-DD4F-AB4D-651D878F305D}">
      <dgm:prSet/>
      <dgm:spPr/>
      <dgm:t>
        <a:bodyPr/>
        <a:lstStyle/>
        <a:p>
          <a:endParaRPr lang="en-US"/>
        </a:p>
      </dgm:t>
    </dgm:pt>
    <dgm:pt modelId="{F36C6446-C342-F849-8DBF-594F0664C81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½ Support</a:t>
          </a:r>
          <a:endParaRPr lang="en-US" dirty="0">
            <a:solidFill>
              <a:schemeClr val="tx1"/>
            </a:solidFill>
          </a:endParaRPr>
        </a:p>
      </dgm:t>
    </dgm:pt>
    <dgm:pt modelId="{6490D4B4-9AA3-9C41-BD8C-FE83057E89E6}" type="parTrans" cxnId="{EF27D53C-4071-0A43-90B7-B011BCE2B1FC}">
      <dgm:prSet/>
      <dgm:spPr/>
      <dgm:t>
        <a:bodyPr/>
        <a:lstStyle/>
        <a:p>
          <a:endParaRPr lang="en-US"/>
        </a:p>
      </dgm:t>
    </dgm:pt>
    <dgm:pt modelId="{C4D2A3BD-7258-9D48-80DE-43CB6FA689E7}" type="sibTrans" cxnId="{EF27D53C-4071-0A43-90B7-B011BCE2B1FC}">
      <dgm:prSet/>
      <dgm:spPr/>
      <dgm:t>
        <a:bodyPr/>
        <a:lstStyle/>
        <a:p>
          <a:endParaRPr lang="en-US"/>
        </a:p>
      </dgm:t>
    </dgm:pt>
    <dgm:pt modelId="{4606F7A6-22C3-254D-876B-4B8AB38D7CD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$175,000 Year</a:t>
          </a:r>
          <a:endParaRPr lang="en-US" dirty="0"/>
        </a:p>
      </dgm:t>
    </dgm:pt>
    <dgm:pt modelId="{9B55E46B-D383-8C48-976C-A2FE3683B263}" type="parTrans" cxnId="{D374CB8E-F155-8B42-B459-D07E9A811605}">
      <dgm:prSet/>
      <dgm:spPr/>
      <dgm:t>
        <a:bodyPr/>
        <a:lstStyle/>
        <a:p>
          <a:endParaRPr lang="en-US"/>
        </a:p>
      </dgm:t>
    </dgm:pt>
    <dgm:pt modelId="{E946FE1F-2B2C-FC40-9AAA-B1C051436550}" type="sibTrans" cxnId="{D374CB8E-F155-8B42-B459-D07E9A811605}">
      <dgm:prSet/>
      <dgm:spPr/>
      <dgm:t>
        <a:bodyPr/>
        <a:lstStyle/>
        <a:p>
          <a:endParaRPr lang="en-US"/>
        </a:p>
      </dgm:t>
    </dgm:pt>
    <dgm:pt modelId="{9EDF4A28-8717-8B42-BA81-96928C8D10A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Equipment</a:t>
          </a:r>
          <a:endParaRPr lang="en-US" dirty="0">
            <a:solidFill>
              <a:srgbClr val="000000"/>
            </a:solidFill>
          </a:endParaRPr>
        </a:p>
      </dgm:t>
    </dgm:pt>
    <dgm:pt modelId="{FB5F3103-5CC1-6345-9237-0BFA05CCC1F2}" type="parTrans" cxnId="{75D8ADC6-C5E2-2048-9B98-0818C381587D}">
      <dgm:prSet/>
      <dgm:spPr/>
      <dgm:t>
        <a:bodyPr/>
        <a:lstStyle/>
        <a:p>
          <a:endParaRPr lang="en-US"/>
        </a:p>
      </dgm:t>
    </dgm:pt>
    <dgm:pt modelId="{FE499C86-FF70-DA4E-A69E-42B939AB4EFA}" type="sibTrans" cxnId="{75D8ADC6-C5E2-2048-9B98-0818C381587D}">
      <dgm:prSet/>
      <dgm:spPr/>
      <dgm:t>
        <a:bodyPr/>
        <a:lstStyle/>
        <a:p>
          <a:endParaRPr lang="en-US"/>
        </a:p>
      </dgm:t>
    </dgm:pt>
    <dgm:pt modelId="{3295FDCF-7C5E-6949-BFEB-3E19E3D56A6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$500,000 Initial</a:t>
          </a:r>
          <a:endParaRPr lang="en-US" dirty="0">
            <a:solidFill>
              <a:srgbClr val="000000"/>
            </a:solidFill>
          </a:endParaRPr>
        </a:p>
      </dgm:t>
    </dgm:pt>
    <dgm:pt modelId="{9E875721-1ABD-0F47-92B6-15123D30CB94}" type="parTrans" cxnId="{B0D097E1-7A19-CB46-96D8-B80FEEF82C26}">
      <dgm:prSet/>
      <dgm:spPr/>
      <dgm:t>
        <a:bodyPr/>
        <a:lstStyle/>
        <a:p>
          <a:endParaRPr lang="en-US"/>
        </a:p>
      </dgm:t>
    </dgm:pt>
    <dgm:pt modelId="{F0449BCE-7301-F547-ACC1-608999A223B8}" type="sibTrans" cxnId="{B0D097E1-7A19-CB46-96D8-B80FEEF82C26}">
      <dgm:prSet/>
      <dgm:spPr/>
      <dgm:t>
        <a:bodyPr/>
        <a:lstStyle/>
        <a:p>
          <a:endParaRPr lang="en-US"/>
        </a:p>
      </dgm:t>
    </dgm:pt>
    <dgm:pt modelId="{1559CE70-19B1-9C4A-8FD9-1777AB81A52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$25,000 Annual</a:t>
          </a:r>
          <a:endParaRPr lang="en-US" dirty="0">
            <a:solidFill>
              <a:srgbClr val="000000"/>
            </a:solidFill>
          </a:endParaRPr>
        </a:p>
      </dgm:t>
    </dgm:pt>
    <dgm:pt modelId="{CC46791B-3C98-C746-B08F-88305D6210E8}" type="parTrans" cxnId="{5DBD5CB2-D9F6-F34B-A13B-A67677498828}">
      <dgm:prSet/>
      <dgm:spPr/>
      <dgm:t>
        <a:bodyPr/>
        <a:lstStyle/>
        <a:p>
          <a:endParaRPr lang="en-US"/>
        </a:p>
      </dgm:t>
    </dgm:pt>
    <dgm:pt modelId="{0B783073-E978-E244-BC35-2408FADA4423}" type="sibTrans" cxnId="{5DBD5CB2-D9F6-F34B-A13B-A67677498828}">
      <dgm:prSet/>
      <dgm:spPr/>
      <dgm:t>
        <a:bodyPr/>
        <a:lstStyle/>
        <a:p>
          <a:endParaRPr lang="en-US"/>
        </a:p>
      </dgm:t>
    </dgm:pt>
    <dgm:pt modelId="{43316AE6-0D65-924D-9275-34C6B836F62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Consumable Supplies</a:t>
          </a:r>
          <a:endParaRPr lang="en-US" dirty="0">
            <a:solidFill>
              <a:srgbClr val="000000"/>
            </a:solidFill>
          </a:endParaRPr>
        </a:p>
      </dgm:t>
    </dgm:pt>
    <dgm:pt modelId="{C27E885D-657B-6E41-A61E-296E1220D717}" type="parTrans" cxnId="{3A10B786-3F71-3C4F-8064-2F7925C6950D}">
      <dgm:prSet/>
      <dgm:spPr/>
      <dgm:t>
        <a:bodyPr/>
        <a:lstStyle/>
        <a:p>
          <a:endParaRPr lang="en-US"/>
        </a:p>
      </dgm:t>
    </dgm:pt>
    <dgm:pt modelId="{BCD1579C-ECAF-104F-949A-E122519AE403}" type="sibTrans" cxnId="{3A10B786-3F71-3C4F-8064-2F7925C6950D}">
      <dgm:prSet/>
      <dgm:spPr/>
      <dgm:t>
        <a:bodyPr/>
        <a:lstStyle/>
        <a:p>
          <a:endParaRPr lang="en-US"/>
        </a:p>
      </dgm:t>
    </dgm:pt>
    <dgm:pt modelId="{BB693F42-E7E3-D54C-975E-228608C1D15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$15,000 Initial </a:t>
          </a:r>
          <a:endParaRPr lang="en-US" dirty="0">
            <a:solidFill>
              <a:srgbClr val="000000"/>
            </a:solidFill>
          </a:endParaRPr>
        </a:p>
      </dgm:t>
    </dgm:pt>
    <dgm:pt modelId="{7F3F3EA5-6658-5F4E-B7D1-8BECE6AB4598}" type="parTrans" cxnId="{7B4A7E9A-3817-C74B-BF26-4B5FCD5C33E6}">
      <dgm:prSet/>
      <dgm:spPr/>
      <dgm:t>
        <a:bodyPr/>
        <a:lstStyle/>
        <a:p>
          <a:endParaRPr lang="en-US"/>
        </a:p>
      </dgm:t>
    </dgm:pt>
    <dgm:pt modelId="{15FAB546-5C8A-3F48-B636-622C056992F2}" type="sibTrans" cxnId="{7B4A7E9A-3817-C74B-BF26-4B5FCD5C33E6}">
      <dgm:prSet/>
      <dgm:spPr/>
      <dgm:t>
        <a:bodyPr/>
        <a:lstStyle/>
        <a:p>
          <a:endParaRPr lang="en-US"/>
        </a:p>
      </dgm:t>
    </dgm:pt>
    <dgm:pt modelId="{11060F11-A0DD-124A-AB5E-87FC96E3E89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$1500 Annual</a:t>
          </a:r>
          <a:endParaRPr lang="en-US" dirty="0">
            <a:solidFill>
              <a:srgbClr val="000000"/>
            </a:solidFill>
          </a:endParaRPr>
        </a:p>
      </dgm:t>
    </dgm:pt>
    <dgm:pt modelId="{E7140979-556A-304A-AE9B-BC846FE27853}" type="parTrans" cxnId="{55B14568-5014-5E4A-9D9B-4A8DE1F41024}">
      <dgm:prSet/>
      <dgm:spPr/>
      <dgm:t>
        <a:bodyPr/>
        <a:lstStyle/>
        <a:p>
          <a:endParaRPr lang="en-US"/>
        </a:p>
      </dgm:t>
    </dgm:pt>
    <dgm:pt modelId="{7AE37512-40E7-EE4C-A012-E6BB5ED71FF6}" type="sibTrans" cxnId="{55B14568-5014-5E4A-9D9B-4A8DE1F41024}">
      <dgm:prSet/>
      <dgm:spPr/>
      <dgm:t>
        <a:bodyPr/>
        <a:lstStyle/>
        <a:p>
          <a:endParaRPr lang="en-US"/>
        </a:p>
      </dgm:t>
    </dgm:pt>
    <dgm:pt modelId="{F2595EFA-89DF-C445-8B8A-A9497B68D1BE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Supports 348 Sessions &amp; 3840 Learners Per Year  </a:t>
          </a:r>
          <a:endParaRPr lang="en-US" dirty="0">
            <a:solidFill>
              <a:srgbClr val="0000FF"/>
            </a:solidFill>
          </a:endParaRPr>
        </a:p>
      </dgm:t>
    </dgm:pt>
    <dgm:pt modelId="{DEE01BC9-2565-2741-98F0-883B004AD4A1}" type="parTrans" cxnId="{6025DF5D-F1E1-854D-A76E-2DE18BA378C1}">
      <dgm:prSet/>
      <dgm:spPr/>
      <dgm:t>
        <a:bodyPr/>
        <a:lstStyle/>
        <a:p>
          <a:endParaRPr lang="en-US"/>
        </a:p>
      </dgm:t>
    </dgm:pt>
    <dgm:pt modelId="{99004016-2167-0C4E-B2A9-55BEC461F06F}" type="sibTrans" cxnId="{6025DF5D-F1E1-854D-A76E-2DE18BA378C1}">
      <dgm:prSet/>
      <dgm:spPr/>
      <dgm:t>
        <a:bodyPr/>
        <a:lstStyle/>
        <a:p>
          <a:endParaRPr lang="en-US"/>
        </a:p>
      </dgm:t>
    </dgm:pt>
    <dgm:pt modelId="{C8372E99-7918-D44E-819F-566AF8970CE7}">
      <dgm:prSet phldrT="[Text]"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7B75FF27-8E45-6344-8D4D-8340CAC5757F}" type="parTrans" cxnId="{F9070640-B350-3647-A6A1-9538B44E3C7A}">
      <dgm:prSet/>
      <dgm:spPr/>
      <dgm:t>
        <a:bodyPr/>
        <a:lstStyle/>
        <a:p>
          <a:endParaRPr lang="en-US"/>
        </a:p>
      </dgm:t>
    </dgm:pt>
    <dgm:pt modelId="{6D0D8520-233C-E44A-9F73-B30A2FF2EC32}" type="sibTrans" cxnId="{F9070640-B350-3647-A6A1-9538B44E3C7A}">
      <dgm:prSet/>
      <dgm:spPr/>
      <dgm:t>
        <a:bodyPr/>
        <a:lstStyle/>
        <a:p>
          <a:endParaRPr lang="en-US"/>
        </a:p>
      </dgm:t>
    </dgm:pt>
    <dgm:pt modelId="{D087510D-FB55-2B4E-BF86-95ED40F565BC}" type="pres">
      <dgm:prSet presAssocID="{59320359-7448-844A-9F10-6945F411F6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4AF821-BF8B-4044-9678-144076B2CD0B}" type="pres">
      <dgm:prSet presAssocID="{B703E10B-D4E7-594E-BE84-93FC6958E9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1CF2B-074D-E740-A3F0-C34C2F04BEF9}" type="pres">
      <dgm:prSet presAssocID="{40398FFE-A376-834E-B31B-5F54ED4E8D43}" presName="sibTrans" presStyleCnt="0"/>
      <dgm:spPr/>
    </dgm:pt>
    <dgm:pt modelId="{8B87C081-6550-2040-AA53-66E8D3830052}" type="pres">
      <dgm:prSet presAssocID="{9EDF4A28-8717-8B42-BA81-96928C8D10A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3DCC1-7D13-1F4C-8DAB-F9ABAB624F20}" type="pres">
      <dgm:prSet presAssocID="{FE499C86-FF70-DA4E-A69E-42B939AB4EFA}" presName="sibTrans" presStyleCnt="0"/>
      <dgm:spPr/>
    </dgm:pt>
    <dgm:pt modelId="{5CE1B49E-D271-334C-AAB4-E4B943818FE4}" type="pres">
      <dgm:prSet presAssocID="{43316AE6-0D65-924D-9275-34C6B836F6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E0C69B-8D89-7D43-A71A-1671CC3F6FDE}" type="presOf" srcId="{11060F11-A0DD-124A-AB5E-87FC96E3E89B}" destId="{5CE1B49E-D271-334C-AAB4-E4B943818FE4}" srcOrd="0" destOrd="2" presId="urn:microsoft.com/office/officeart/2005/8/layout/hList6"/>
    <dgm:cxn modelId="{A0DD932D-CF0C-8546-BC57-ACB9D29F7A45}" type="presOf" srcId="{9EDF4A28-8717-8B42-BA81-96928C8D10A5}" destId="{8B87C081-6550-2040-AA53-66E8D3830052}" srcOrd="0" destOrd="0" presId="urn:microsoft.com/office/officeart/2005/8/layout/hList6"/>
    <dgm:cxn modelId="{BDD7F214-A19B-B64F-9297-30B3BEA85567}" type="presOf" srcId="{BB693F42-E7E3-D54C-975E-228608C1D15F}" destId="{5CE1B49E-D271-334C-AAB4-E4B943818FE4}" srcOrd="0" destOrd="1" presId="urn:microsoft.com/office/officeart/2005/8/layout/hList6"/>
    <dgm:cxn modelId="{EA0F5531-0CDA-0445-AF3A-17EACB348F12}" type="presOf" srcId="{4606F7A6-22C3-254D-876B-4B8AB38D7CD3}" destId="{B74AF821-BF8B-4044-9678-144076B2CD0B}" srcOrd="0" destOrd="4" presId="urn:microsoft.com/office/officeart/2005/8/layout/hList6"/>
    <dgm:cxn modelId="{C52F97BC-4B11-5E4B-BA82-77B41CC7FC55}" type="presOf" srcId="{6B72F82D-09D8-FB4E-82DF-9EB85A65AD96}" destId="{B74AF821-BF8B-4044-9678-144076B2CD0B}" srcOrd="0" destOrd="2" presId="urn:microsoft.com/office/officeart/2005/8/layout/hList6"/>
    <dgm:cxn modelId="{5DBD5CB2-D9F6-F34B-A13B-A67677498828}" srcId="{9EDF4A28-8717-8B42-BA81-96928C8D10A5}" destId="{1559CE70-19B1-9C4A-8FD9-1777AB81A529}" srcOrd="1" destOrd="0" parTransId="{CC46791B-3C98-C746-B08F-88305D6210E8}" sibTransId="{0B783073-E978-E244-BC35-2408FADA4423}"/>
    <dgm:cxn modelId="{5AC0995D-2D2C-4848-9DEC-47DFA32E5566}" srcId="{59320359-7448-844A-9F10-6945F411F665}" destId="{B703E10B-D4E7-594E-BE84-93FC6958E9C6}" srcOrd="0" destOrd="0" parTransId="{D454F829-7752-724A-99D8-EB2B8DA98861}" sibTransId="{40398FFE-A376-834E-B31B-5F54ED4E8D43}"/>
    <dgm:cxn modelId="{B296C94D-959A-744A-9807-44B4BE4D5824}" type="presOf" srcId="{43316AE6-0D65-924D-9275-34C6B836F628}" destId="{5CE1B49E-D271-334C-AAB4-E4B943818FE4}" srcOrd="0" destOrd="0" presId="urn:microsoft.com/office/officeart/2005/8/layout/hList6"/>
    <dgm:cxn modelId="{FACC2AA3-98B3-1E41-9DBD-39CB2F4E4E38}" type="presOf" srcId="{B703E10B-D4E7-594E-BE84-93FC6958E9C6}" destId="{B74AF821-BF8B-4044-9678-144076B2CD0B}" srcOrd="0" destOrd="0" presId="urn:microsoft.com/office/officeart/2005/8/layout/hList6"/>
    <dgm:cxn modelId="{C3F584FF-7A92-DD4F-AB4D-651D878F305D}" srcId="{B703E10B-D4E7-594E-BE84-93FC6958E9C6}" destId="{6B72F82D-09D8-FB4E-82DF-9EB85A65AD96}" srcOrd="1" destOrd="0" parTransId="{B9943F3C-A883-A54C-9996-3D5022C85BCB}" sibTransId="{64D02183-C750-234D-AA6B-6AEC9B2BA419}"/>
    <dgm:cxn modelId="{3A10B786-3F71-3C4F-8064-2F7925C6950D}" srcId="{59320359-7448-844A-9F10-6945F411F665}" destId="{43316AE6-0D65-924D-9275-34C6B836F628}" srcOrd="2" destOrd="0" parTransId="{C27E885D-657B-6E41-A61E-296E1220D717}" sibTransId="{BCD1579C-ECAF-104F-949A-E122519AE403}"/>
    <dgm:cxn modelId="{C90405C7-F69C-0549-B26A-E778AFBD4E28}" type="presOf" srcId="{1559CE70-19B1-9C4A-8FD9-1777AB81A529}" destId="{8B87C081-6550-2040-AA53-66E8D3830052}" srcOrd="0" destOrd="2" presId="urn:microsoft.com/office/officeart/2005/8/layout/hList6"/>
    <dgm:cxn modelId="{6025DF5D-F1E1-854D-A76E-2DE18BA378C1}" srcId="{B703E10B-D4E7-594E-BE84-93FC6958E9C6}" destId="{F2595EFA-89DF-C445-8B8A-A9497B68D1BE}" srcOrd="4" destOrd="0" parTransId="{DEE01BC9-2565-2741-98F0-883B004AD4A1}" sibTransId="{99004016-2167-0C4E-B2A9-55BEC461F06F}"/>
    <dgm:cxn modelId="{D374CB8E-F155-8B42-B459-D07E9A811605}" srcId="{B703E10B-D4E7-594E-BE84-93FC6958E9C6}" destId="{4606F7A6-22C3-254D-876B-4B8AB38D7CD3}" srcOrd="3" destOrd="0" parTransId="{9B55E46B-D383-8C48-976C-A2FE3683B263}" sibTransId="{E946FE1F-2B2C-FC40-9AAA-B1C051436550}"/>
    <dgm:cxn modelId="{F9070640-B350-3647-A6A1-9538B44E3C7A}" srcId="{9EDF4A28-8717-8B42-BA81-96928C8D10A5}" destId="{C8372E99-7918-D44E-819F-566AF8970CE7}" srcOrd="2" destOrd="0" parTransId="{7B75FF27-8E45-6344-8D4D-8340CAC5757F}" sibTransId="{6D0D8520-233C-E44A-9F73-B30A2FF2EC32}"/>
    <dgm:cxn modelId="{6FD51A9B-F234-6D46-AFE1-9208000E910D}" srcId="{B703E10B-D4E7-594E-BE84-93FC6958E9C6}" destId="{F32DE4BE-CBD4-CA49-8B31-0CEA39F3975D}" srcOrd="0" destOrd="0" parTransId="{62B652ED-8666-144A-A866-DD5BA2CE4C00}" sibTransId="{41C05260-A714-F345-941E-1A7F1D3448EE}"/>
    <dgm:cxn modelId="{EF27D53C-4071-0A43-90B7-B011BCE2B1FC}" srcId="{B703E10B-D4E7-594E-BE84-93FC6958E9C6}" destId="{F36C6446-C342-F849-8DBF-594F0664C816}" srcOrd="2" destOrd="0" parTransId="{6490D4B4-9AA3-9C41-BD8C-FE83057E89E6}" sibTransId="{C4D2A3BD-7258-9D48-80DE-43CB6FA689E7}"/>
    <dgm:cxn modelId="{581236A9-DFD6-C547-8DBF-7C01E1971363}" type="presOf" srcId="{F32DE4BE-CBD4-CA49-8B31-0CEA39F3975D}" destId="{B74AF821-BF8B-4044-9678-144076B2CD0B}" srcOrd="0" destOrd="1" presId="urn:microsoft.com/office/officeart/2005/8/layout/hList6"/>
    <dgm:cxn modelId="{7B4A7E9A-3817-C74B-BF26-4B5FCD5C33E6}" srcId="{43316AE6-0D65-924D-9275-34C6B836F628}" destId="{BB693F42-E7E3-D54C-975E-228608C1D15F}" srcOrd="0" destOrd="0" parTransId="{7F3F3EA5-6658-5F4E-B7D1-8BECE6AB4598}" sibTransId="{15FAB546-5C8A-3F48-B636-622C056992F2}"/>
    <dgm:cxn modelId="{A75C6683-5DED-8443-8B28-35274CDC042A}" type="presOf" srcId="{3295FDCF-7C5E-6949-BFEB-3E19E3D56A62}" destId="{8B87C081-6550-2040-AA53-66E8D3830052}" srcOrd="0" destOrd="1" presId="urn:microsoft.com/office/officeart/2005/8/layout/hList6"/>
    <dgm:cxn modelId="{B0D097E1-7A19-CB46-96D8-B80FEEF82C26}" srcId="{9EDF4A28-8717-8B42-BA81-96928C8D10A5}" destId="{3295FDCF-7C5E-6949-BFEB-3E19E3D56A62}" srcOrd="0" destOrd="0" parTransId="{9E875721-1ABD-0F47-92B6-15123D30CB94}" sibTransId="{F0449BCE-7301-F547-ACC1-608999A223B8}"/>
    <dgm:cxn modelId="{E9695942-AD2A-9940-8F22-507888CFA426}" type="presOf" srcId="{F2595EFA-89DF-C445-8B8A-A9497B68D1BE}" destId="{B74AF821-BF8B-4044-9678-144076B2CD0B}" srcOrd="0" destOrd="5" presId="urn:microsoft.com/office/officeart/2005/8/layout/hList6"/>
    <dgm:cxn modelId="{55B14568-5014-5E4A-9D9B-4A8DE1F41024}" srcId="{43316AE6-0D65-924D-9275-34C6B836F628}" destId="{11060F11-A0DD-124A-AB5E-87FC96E3E89B}" srcOrd="1" destOrd="0" parTransId="{E7140979-556A-304A-AE9B-BC846FE27853}" sibTransId="{7AE37512-40E7-EE4C-A012-E6BB5ED71FF6}"/>
    <dgm:cxn modelId="{75D8ADC6-C5E2-2048-9B98-0818C381587D}" srcId="{59320359-7448-844A-9F10-6945F411F665}" destId="{9EDF4A28-8717-8B42-BA81-96928C8D10A5}" srcOrd="1" destOrd="0" parTransId="{FB5F3103-5CC1-6345-9237-0BFA05CCC1F2}" sibTransId="{FE499C86-FF70-DA4E-A69E-42B939AB4EFA}"/>
    <dgm:cxn modelId="{7FD2402B-6B98-AA4B-99DC-11C18445834F}" type="presOf" srcId="{F36C6446-C342-F849-8DBF-594F0664C816}" destId="{B74AF821-BF8B-4044-9678-144076B2CD0B}" srcOrd="0" destOrd="3" presId="urn:microsoft.com/office/officeart/2005/8/layout/hList6"/>
    <dgm:cxn modelId="{4A3FCDE7-E037-8F4D-AAEF-468AE4C4932B}" type="presOf" srcId="{59320359-7448-844A-9F10-6945F411F665}" destId="{D087510D-FB55-2B4E-BF86-95ED40F565BC}" srcOrd="0" destOrd="0" presId="urn:microsoft.com/office/officeart/2005/8/layout/hList6"/>
    <dgm:cxn modelId="{AAA8845B-8D30-A946-AEB8-B241A2C07653}" type="presOf" srcId="{C8372E99-7918-D44E-819F-566AF8970CE7}" destId="{8B87C081-6550-2040-AA53-66E8D3830052}" srcOrd="0" destOrd="3" presId="urn:microsoft.com/office/officeart/2005/8/layout/hList6"/>
    <dgm:cxn modelId="{90A0DEEC-680C-0D43-B9BB-3DA4718A5E38}" type="presParOf" srcId="{D087510D-FB55-2B4E-BF86-95ED40F565BC}" destId="{B74AF821-BF8B-4044-9678-144076B2CD0B}" srcOrd="0" destOrd="0" presId="urn:microsoft.com/office/officeart/2005/8/layout/hList6"/>
    <dgm:cxn modelId="{D7BEB917-F845-5243-B9B3-80FA840EE526}" type="presParOf" srcId="{D087510D-FB55-2B4E-BF86-95ED40F565BC}" destId="{6241CF2B-074D-E740-A3F0-C34C2F04BEF9}" srcOrd="1" destOrd="0" presId="urn:microsoft.com/office/officeart/2005/8/layout/hList6"/>
    <dgm:cxn modelId="{BF811359-5F3D-0A44-82CA-EE06EADC0C47}" type="presParOf" srcId="{D087510D-FB55-2B4E-BF86-95ED40F565BC}" destId="{8B87C081-6550-2040-AA53-66E8D3830052}" srcOrd="2" destOrd="0" presId="urn:microsoft.com/office/officeart/2005/8/layout/hList6"/>
    <dgm:cxn modelId="{42E64B1B-3429-1749-AA03-945BEA0F69B3}" type="presParOf" srcId="{D087510D-FB55-2B4E-BF86-95ED40F565BC}" destId="{A203DCC1-7D13-1F4C-8DAB-F9ABAB624F20}" srcOrd="3" destOrd="0" presId="urn:microsoft.com/office/officeart/2005/8/layout/hList6"/>
    <dgm:cxn modelId="{7F18AC5D-D321-DA47-996E-A148AE7ACDD3}" type="presParOf" srcId="{D087510D-FB55-2B4E-BF86-95ED40F565BC}" destId="{5CE1B49E-D271-334C-AAB4-E4B943818FE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3EAB9BF-661C-1846-B42F-9A64E023229F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29A927-8FAA-3A40-AC58-F8F7B865B869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Standards</a:t>
          </a:r>
          <a:endParaRPr lang="en-US" dirty="0">
            <a:solidFill>
              <a:srgbClr val="0000FF"/>
            </a:solidFill>
          </a:endParaRPr>
        </a:p>
      </dgm:t>
    </dgm:pt>
    <dgm:pt modelId="{6A932C0A-A65E-2041-B596-A7CA41319EED}" type="parTrans" cxnId="{8BE5C199-BF15-FF48-AB62-291A077504D0}">
      <dgm:prSet/>
      <dgm:spPr/>
      <dgm:t>
        <a:bodyPr/>
        <a:lstStyle/>
        <a:p>
          <a:endParaRPr lang="en-US"/>
        </a:p>
      </dgm:t>
    </dgm:pt>
    <dgm:pt modelId="{F5E38F4A-9549-4343-8899-5B8E5571C5E8}" type="sibTrans" cxnId="{8BE5C199-BF15-FF48-AB62-291A077504D0}">
      <dgm:prSet/>
      <dgm:spPr/>
      <dgm:t>
        <a:bodyPr/>
        <a:lstStyle/>
        <a:p>
          <a:endParaRPr lang="en-US"/>
        </a:p>
      </dgm:t>
    </dgm:pt>
    <dgm:pt modelId="{998A169A-0548-EE45-ADD0-8BDE5DAF386D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Policy &amp; Procedure</a:t>
          </a:r>
          <a:endParaRPr lang="en-US" sz="1600" dirty="0">
            <a:solidFill>
              <a:schemeClr val="tx1"/>
            </a:solidFill>
          </a:endParaRPr>
        </a:p>
      </dgm:t>
    </dgm:pt>
    <dgm:pt modelId="{06FC4196-8BB9-D144-812E-179D3F16840B}" type="parTrans" cxnId="{B0F16AD6-DCB5-484A-8ED5-BA374E8F5F70}">
      <dgm:prSet/>
      <dgm:spPr/>
      <dgm:t>
        <a:bodyPr/>
        <a:lstStyle/>
        <a:p>
          <a:endParaRPr lang="en-US"/>
        </a:p>
      </dgm:t>
    </dgm:pt>
    <dgm:pt modelId="{440FF92C-8A73-2542-9FB3-B6F198267740}" type="sibTrans" cxnId="{B0F16AD6-DCB5-484A-8ED5-BA374E8F5F70}">
      <dgm:prSet/>
      <dgm:spPr/>
      <dgm:t>
        <a:bodyPr/>
        <a:lstStyle/>
        <a:p>
          <a:endParaRPr lang="en-US"/>
        </a:p>
      </dgm:t>
    </dgm:pt>
    <dgm:pt modelId="{D660052F-27EB-2644-9764-6DA1C27EF086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Processes </a:t>
          </a:r>
          <a:endParaRPr lang="en-US" sz="1600" dirty="0">
            <a:solidFill>
              <a:srgbClr val="000000"/>
            </a:solidFill>
          </a:endParaRPr>
        </a:p>
      </dgm:t>
    </dgm:pt>
    <dgm:pt modelId="{56AF650A-01D5-D743-A863-160C01BCFDAF}" type="parTrans" cxnId="{B665D448-CFA8-774C-A615-01EDEE19FB22}">
      <dgm:prSet/>
      <dgm:spPr/>
      <dgm:t>
        <a:bodyPr/>
        <a:lstStyle/>
        <a:p>
          <a:endParaRPr lang="en-US"/>
        </a:p>
      </dgm:t>
    </dgm:pt>
    <dgm:pt modelId="{B97DC2FE-F1E5-2A4A-9E14-06CAF6923559}" type="sibTrans" cxnId="{B665D448-CFA8-774C-A615-01EDEE19FB22}">
      <dgm:prSet/>
      <dgm:spPr/>
      <dgm:t>
        <a:bodyPr/>
        <a:lstStyle/>
        <a:p>
          <a:endParaRPr lang="en-US"/>
        </a:p>
      </dgm:t>
    </dgm:pt>
    <dgm:pt modelId="{00A7426B-1EC2-3841-B5D8-45C910614032}">
      <dgm:prSet phldrT="[Text]"/>
      <dgm:spPr/>
      <dgm:t>
        <a:bodyPr/>
        <a:lstStyle/>
        <a:p>
          <a:r>
            <a:rPr lang="en-US" dirty="0" smtClean="0"/>
            <a:t>Scheduling</a:t>
          </a:r>
          <a:endParaRPr lang="en-US" dirty="0"/>
        </a:p>
      </dgm:t>
    </dgm:pt>
    <dgm:pt modelId="{1A92876F-DF6C-2F46-9570-5A3AEEA38F64}" type="parTrans" cxnId="{04657FFF-5F36-0349-AE8E-D9FBF9FE3E14}">
      <dgm:prSet/>
      <dgm:spPr/>
      <dgm:t>
        <a:bodyPr/>
        <a:lstStyle/>
        <a:p>
          <a:endParaRPr lang="en-US"/>
        </a:p>
      </dgm:t>
    </dgm:pt>
    <dgm:pt modelId="{41A5563B-759A-3141-A54A-968D2606E197}" type="sibTrans" cxnId="{04657FFF-5F36-0349-AE8E-D9FBF9FE3E14}">
      <dgm:prSet/>
      <dgm:spPr/>
      <dgm:t>
        <a:bodyPr/>
        <a:lstStyle/>
        <a:p>
          <a:endParaRPr lang="en-US"/>
        </a:p>
      </dgm:t>
    </dgm:pt>
    <dgm:pt modelId="{6C7D6EDE-CD98-F74B-80D9-F6AC8FA0B63B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FF"/>
              </a:solidFill>
            </a:rPr>
            <a:t>Block Schedule</a:t>
          </a:r>
          <a:endParaRPr lang="en-US" sz="1600" dirty="0">
            <a:solidFill>
              <a:srgbClr val="0000FF"/>
            </a:solidFill>
          </a:endParaRPr>
        </a:p>
      </dgm:t>
    </dgm:pt>
    <dgm:pt modelId="{EF2E08A5-D8C8-5845-BD62-A23DD8094A1F}" type="parTrans" cxnId="{8C133A7C-AC0D-164A-8D37-9DAD9658D1FC}">
      <dgm:prSet/>
      <dgm:spPr/>
      <dgm:t>
        <a:bodyPr/>
        <a:lstStyle/>
        <a:p>
          <a:endParaRPr lang="en-US"/>
        </a:p>
      </dgm:t>
    </dgm:pt>
    <dgm:pt modelId="{68AD0B8D-E40E-CF4B-937A-9ED8C3E5583E}" type="sibTrans" cxnId="{8C133A7C-AC0D-164A-8D37-9DAD9658D1FC}">
      <dgm:prSet/>
      <dgm:spPr/>
      <dgm:t>
        <a:bodyPr/>
        <a:lstStyle/>
        <a:p>
          <a:endParaRPr lang="en-US"/>
        </a:p>
      </dgm:t>
    </dgm:pt>
    <dgm:pt modelId="{AFA4BB1A-6979-AB42-8E8C-67303B0E303D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Assigned Providers</a:t>
          </a:r>
          <a:endParaRPr lang="en-US" sz="1600" dirty="0">
            <a:solidFill>
              <a:srgbClr val="000000"/>
            </a:solidFill>
          </a:endParaRPr>
        </a:p>
      </dgm:t>
    </dgm:pt>
    <dgm:pt modelId="{6388D303-0563-244C-BD33-C704BFC783B5}" type="parTrans" cxnId="{617424DE-9212-F149-874D-51B6F90517A2}">
      <dgm:prSet/>
      <dgm:spPr/>
      <dgm:t>
        <a:bodyPr/>
        <a:lstStyle/>
        <a:p>
          <a:endParaRPr lang="en-US"/>
        </a:p>
      </dgm:t>
    </dgm:pt>
    <dgm:pt modelId="{6F5A95C4-BE28-F242-A4BF-CC73CB0492D7}" type="sibTrans" cxnId="{617424DE-9212-F149-874D-51B6F90517A2}">
      <dgm:prSet/>
      <dgm:spPr/>
      <dgm:t>
        <a:bodyPr/>
        <a:lstStyle/>
        <a:p>
          <a:endParaRPr lang="en-US"/>
        </a:p>
      </dgm:t>
    </dgm:pt>
    <dgm:pt modelId="{E2DDE96D-D35C-6141-A8FB-A6DCAA127477}">
      <dgm:prSet phldrT="[Text]"/>
      <dgm:spPr/>
      <dgm:t>
        <a:bodyPr/>
        <a:lstStyle/>
        <a:p>
          <a:r>
            <a:rPr lang="en-US" dirty="0" smtClean="0"/>
            <a:t>Providers</a:t>
          </a:r>
          <a:endParaRPr lang="en-US" dirty="0"/>
        </a:p>
      </dgm:t>
    </dgm:pt>
    <dgm:pt modelId="{3C359EF6-0518-FC43-AE06-64AD377F0C70}" type="parTrans" cxnId="{62D2E909-7721-5F41-B8CB-E3AD75A2D369}">
      <dgm:prSet/>
      <dgm:spPr/>
      <dgm:t>
        <a:bodyPr/>
        <a:lstStyle/>
        <a:p>
          <a:endParaRPr lang="en-US"/>
        </a:p>
      </dgm:t>
    </dgm:pt>
    <dgm:pt modelId="{39CF5DD7-9D01-3142-B877-34B110F3F75E}" type="sibTrans" cxnId="{62D2E909-7721-5F41-B8CB-E3AD75A2D369}">
      <dgm:prSet/>
      <dgm:spPr/>
      <dgm:t>
        <a:bodyPr/>
        <a:lstStyle/>
        <a:p>
          <a:endParaRPr lang="en-US"/>
        </a:p>
      </dgm:t>
    </dgm:pt>
    <dgm:pt modelId="{204FE300-CF99-9B48-8651-E266E7FD4258}">
      <dgm:prSet phldrT="[Text]" custT="1"/>
      <dgm:spPr/>
      <dgm:t>
        <a:bodyPr/>
        <a:lstStyle/>
        <a:p>
          <a:r>
            <a:rPr lang="en-US" sz="1900" dirty="0" smtClean="0"/>
            <a:t> </a:t>
          </a:r>
          <a:r>
            <a:rPr lang="en-US" sz="1600" dirty="0" smtClean="0">
              <a:solidFill>
                <a:srgbClr val="000000"/>
              </a:solidFill>
            </a:rPr>
            <a:t>Resource Pool</a:t>
          </a:r>
          <a:endParaRPr lang="en-US" sz="1600" dirty="0">
            <a:solidFill>
              <a:srgbClr val="000000"/>
            </a:solidFill>
          </a:endParaRPr>
        </a:p>
      </dgm:t>
    </dgm:pt>
    <dgm:pt modelId="{EE4AE740-F1BE-054E-B0DE-01C49979ADB0}" type="parTrans" cxnId="{8BC0E5C3-511F-E546-B8F6-B769B6AF64B3}">
      <dgm:prSet/>
      <dgm:spPr/>
      <dgm:t>
        <a:bodyPr/>
        <a:lstStyle/>
        <a:p>
          <a:endParaRPr lang="en-US"/>
        </a:p>
      </dgm:t>
    </dgm:pt>
    <dgm:pt modelId="{50503BE7-ACF1-F648-A572-E07AABCE43A8}" type="sibTrans" cxnId="{8BC0E5C3-511F-E546-B8F6-B769B6AF64B3}">
      <dgm:prSet/>
      <dgm:spPr/>
      <dgm:t>
        <a:bodyPr/>
        <a:lstStyle/>
        <a:p>
          <a:endParaRPr lang="en-US"/>
        </a:p>
      </dgm:t>
    </dgm:pt>
    <dgm:pt modelId="{3EF7B0BE-376E-7149-BBD8-CE577BDE36EB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Core Group</a:t>
          </a:r>
          <a:endParaRPr lang="en-US" sz="1600" dirty="0">
            <a:solidFill>
              <a:srgbClr val="000000"/>
            </a:solidFill>
          </a:endParaRPr>
        </a:p>
      </dgm:t>
    </dgm:pt>
    <dgm:pt modelId="{F6075FB9-E221-4343-B8AF-C1CBE6831BD1}" type="parTrans" cxnId="{7FB80066-EBAB-AD49-AB33-3D1E319F980F}">
      <dgm:prSet/>
      <dgm:spPr/>
      <dgm:t>
        <a:bodyPr/>
        <a:lstStyle/>
        <a:p>
          <a:endParaRPr lang="en-US"/>
        </a:p>
      </dgm:t>
    </dgm:pt>
    <dgm:pt modelId="{6F2E0DF3-754A-8042-9C14-E618E09670E4}" type="sibTrans" cxnId="{7FB80066-EBAB-AD49-AB33-3D1E319F980F}">
      <dgm:prSet/>
      <dgm:spPr/>
      <dgm:t>
        <a:bodyPr/>
        <a:lstStyle/>
        <a:p>
          <a:endParaRPr lang="en-US"/>
        </a:p>
      </dgm:t>
    </dgm:pt>
    <dgm:pt modelId="{0B4152BF-D455-BD4A-A8F7-31653D14451F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DFUs All Equipment</a:t>
          </a:r>
          <a:endParaRPr lang="en-US" sz="1600" dirty="0">
            <a:solidFill>
              <a:srgbClr val="000000"/>
            </a:solidFill>
          </a:endParaRPr>
        </a:p>
      </dgm:t>
    </dgm:pt>
    <dgm:pt modelId="{2B0D1274-BE07-684E-B895-3FB3CF4EB6DE}" type="parTrans" cxnId="{CBFFA1A2-78A9-7845-AA73-D8604043E6A0}">
      <dgm:prSet/>
      <dgm:spPr/>
      <dgm:t>
        <a:bodyPr/>
        <a:lstStyle/>
        <a:p>
          <a:endParaRPr lang="en-US"/>
        </a:p>
      </dgm:t>
    </dgm:pt>
    <dgm:pt modelId="{1BC39767-3A65-044C-8ABC-E34164EC27A6}" type="sibTrans" cxnId="{CBFFA1A2-78A9-7845-AA73-D8604043E6A0}">
      <dgm:prSet/>
      <dgm:spPr/>
      <dgm:t>
        <a:bodyPr/>
        <a:lstStyle/>
        <a:p>
          <a:endParaRPr lang="en-US"/>
        </a:p>
      </dgm:t>
    </dgm:pt>
    <dgm:pt modelId="{B426C4ED-617B-C840-BCC2-DB9023B70ABD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FF"/>
              </a:solidFill>
            </a:rPr>
            <a:t>Same Methodology</a:t>
          </a:r>
          <a:endParaRPr lang="en-US" sz="1600" dirty="0">
            <a:solidFill>
              <a:srgbClr val="0000FF"/>
            </a:solidFill>
          </a:endParaRPr>
        </a:p>
      </dgm:t>
    </dgm:pt>
    <dgm:pt modelId="{6FC4BADD-1D10-7E45-B5A4-AFB3D6B72C4D}" type="parTrans" cxnId="{5217B343-1A59-5940-9D8E-470E9897F5F3}">
      <dgm:prSet/>
      <dgm:spPr/>
      <dgm:t>
        <a:bodyPr/>
        <a:lstStyle/>
        <a:p>
          <a:endParaRPr lang="en-US"/>
        </a:p>
      </dgm:t>
    </dgm:pt>
    <dgm:pt modelId="{A2AD63C6-8381-8F4C-AB3B-FA1AC473342E}" type="sibTrans" cxnId="{5217B343-1A59-5940-9D8E-470E9897F5F3}">
      <dgm:prSet/>
      <dgm:spPr/>
      <dgm:t>
        <a:bodyPr/>
        <a:lstStyle/>
        <a:p>
          <a:endParaRPr lang="en-US"/>
        </a:p>
      </dgm:t>
    </dgm:pt>
    <dgm:pt modelId="{D46D0422-265D-A34C-9B34-D2D5C69130D4}" type="pres">
      <dgm:prSet presAssocID="{63EAB9BF-661C-1846-B42F-9A64E023229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BE8686-6C4E-8342-9C96-2FAAC113748D}" type="pres">
      <dgm:prSet presAssocID="{AA29A927-8FAA-3A40-AC58-F8F7B865B869}" presName="compNode" presStyleCnt="0"/>
      <dgm:spPr/>
    </dgm:pt>
    <dgm:pt modelId="{9B75034A-52F3-6246-AE73-66A3FA24B6C8}" type="pres">
      <dgm:prSet presAssocID="{AA29A927-8FAA-3A40-AC58-F8F7B865B869}" presName="aNode" presStyleLbl="bgShp" presStyleIdx="0" presStyleCnt="3"/>
      <dgm:spPr/>
      <dgm:t>
        <a:bodyPr/>
        <a:lstStyle/>
        <a:p>
          <a:endParaRPr lang="en-US"/>
        </a:p>
      </dgm:t>
    </dgm:pt>
    <dgm:pt modelId="{29AADE30-1C06-1C4D-A0CF-9991019EB86C}" type="pres">
      <dgm:prSet presAssocID="{AA29A927-8FAA-3A40-AC58-F8F7B865B869}" presName="textNode" presStyleLbl="bgShp" presStyleIdx="0" presStyleCnt="3"/>
      <dgm:spPr/>
      <dgm:t>
        <a:bodyPr/>
        <a:lstStyle/>
        <a:p>
          <a:endParaRPr lang="en-US"/>
        </a:p>
      </dgm:t>
    </dgm:pt>
    <dgm:pt modelId="{E3D0BA2E-88F7-814D-BBF7-04505A9288DD}" type="pres">
      <dgm:prSet presAssocID="{AA29A927-8FAA-3A40-AC58-F8F7B865B869}" presName="compChildNode" presStyleCnt="0"/>
      <dgm:spPr/>
    </dgm:pt>
    <dgm:pt modelId="{4732C674-F52D-D94B-967A-E9FBCA6DFC5A}" type="pres">
      <dgm:prSet presAssocID="{AA29A927-8FAA-3A40-AC58-F8F7B865B869}" presName="theInnerList" presStyleCnt="0"/>
      <dgm:spPr/>
    </dgm:pt>
    <dgm:pt modelId="{3087BB04-E595-B146-AA35-50E909F0736F}" type="pres">
      <dgm:prSet presAssocID="{998A169A-0548-EE45-ADD0-8BDE5DAF386D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E9429-5FEB-854D-B8A6-3694D8D61FC9}" type="pres">
      <dgm:prSet presAssocID="{998A169A-0548-EE45-ADD0-8BDE5DAF386D}" presName="aSpace2" presStyleCnt="0"/>
      <dgm:spPr/>
    </dgm:pt>
    <dgm:pt modelId="{3EF4CA43-5BBB-BF4E-BA82-4FD84BAF1BBB}" type="pres">
      <dgm:prSet presAssocID="{D660052F-27EB-2644-9764-6DA1C27EF086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84F56-93F2-0749-8058-F4C7A52E234C}" type="pres">
      <dgm:prSet presAssocID="{D660052F-27EB-2644-9764-6DA1C27EF086}" presName="aSpace2" presStyleCnt="0"/>
      <dgm:spPr/>
    </dgm:pt>
    <dgm:pt modelId="{CA0F26A8-88DA-5642-A9F5-38773C62864B}" type="pres">
      <dgm:prSet presAssocID="{0B4152BF-D455-BD4A-A8F7-31653D14451F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7D469-64DF-E941-8E42-7BA3F44AD4A8}" type="pres">
      <dgm:prSet presAssocID="{AA29A927-8FAA-3A40-AC58-F8F7B865B869}" presName="aSpace" presStyleCnt="0"/>
      <dgm:spPr/>
    </dgm:pt>
    <dgm:pt modelId="{F9E1D6C8-3CAA-594F-B6CE-CE5ACCDA1CC8}" type="pres">
      <dgm:prSet presAssocID="{00A7426B-1EC2-3841-B5D8-45C910614032}" presName="compNode" presStyleCnt="0"/>
      <dgm:spPr/>
    </dgm:pt>
    <dgm:pt modelId="{04593A15-E785-C941-94DD-362A15BD33A7}" type="pres">
      <dgm:prSet presAssocID="{00A7426B-1EC2-3841-B5D8-45C910614032}" presName="aNode" presStyleLbl="bgShp" presStyleIdx="1" presStyleCnt="3"/>
      <dgm:spPr/>
      <dgm:t>
        <a:bodyPr/>
        <a:lstStyle/>
        <a:p>
          <a:endParaRPr lang="en-US"/>
        </a:p>
      </dgm:t>
    </dgm:pt>
    <dgm:pt modelId="{DE8D97B0-FA2F-9D4B-9C2C-C90EB9EA9AAC}" type="pres">
      <dgm:prSet presAssocID="{00A7426B-1EC2-3841-B5D8-45C910614032}" presName="textNode" presStyleLbl="bgShp" presStyleIdx="1" presStyleCnt="3"/>
      <dgm:spPr/>
      <dgm:t>
        <a:bodyPr/>
        <a:lstStyle/>
        <a:p>
          <a:endParaRPr lang="en-US"/>
        </a:p>
      </dgm:t>
    </dgm:pt>
    <dgm:pt modelId="{E83FA0FA-6414-624F-BD45-7BD9D270330C}" type="pres">
      <dgm:prSet presAssocID="{00A7426B-1EC2-3841-B5D8-45C910614032}" presName="compChildNode" presStyleCnt="0"/>
      <dgm:spPr/>
    </dgm:pt>
    <dgm:pt modelId="{FC971E4D-7F09-2143-9786-89E952D9A877}" type="pres">
      <dgm:prSet presAssocID="{00A7426B-1EC2-3841-B5D8-45C910614032}" presName="theInnerList" presStyleCnt="0"/>
      <dgm:spPr/>
    </dgm:pt>
    <dgm:pt modelId="{BCFCD2DD-4EAB-8E4E-9D3D-4015C708A95A}" type="pres">
      <dgm:prSet presAssocID="{6C7D6EDE-CD98-F74B-80D9-F6AC8FA0B63B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BE6DA-CE6B-DA46-B1B4-02D73534B1EB}" type="pres">
      <dgm:prSet presAssocID="{6C7D6EDE-CD98-F74B-80D9-F6AC8FA0B63B}" presName="aSpace2" presStyleCnt="0"/>
      <dgm:spPr/>
    </dgm:pt>
    <dgm:pt modelId="{BA8E2E3F-C6CC-674D-B10A-544F25B453B0}" type="pres">
      <dgm:prSet presAssocID="{AFA4BB1A-6979-AB42-8E8C-67303B0E303D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DF132-73BF-EB4C-9F8B-3F77A54D96E9}" type="pres">
      <dgm:prSet presAssocID="{00A7426B-1EC2-3841-B5D8-45C910614032}" presName="aSpace" presStyleCnt="0"/>
      <dgm:spPr/>
    </dgm:pt>
    <dgm:pt modelId="{171909B7-13C3-874C-BF42-BDE65A70681C}" type="pres">
      <dgm:prSet presAssocID="{E2DDE96D-D35C-6141-A8FB-A6DCAA127477}" presName="compNode" presStyleCnt="0"/>
      <dgm:spPr/>
    </dgm:pt>
    <dgm:pt modelId="{7FC389A2-B855-C249-B379-D26D368FB2D4}" type="pres">
      <dgm:prSet presAssocID="{E2DDE96D-D35C-6141-A8FB-A6DCAA127477}" presName="aNode" presStyleLbl="bgShp" presStyleIdx="2" presStyleCnt="3"/>
      <dgm:spPr/>
      <dgm:t>
        <a:bodyPr/>
        <a:lstStyle/>
        <a:p>
          <a:endParaRPr lang="en-US"/>
        </a:p>
      </dgm:t>
    </dgm:pt>
    <dgm:pt modelId="{D1115452-8317-C44C-8273-9068AB60A87D}" type="pres">
      <dgm:prSet presAssocID="{E2DDE96D-D35C-6141-A8FB-A6DCAA127477}" presName="textNode" presStyleLbl="bgShp" presStyleIdx="2" presStyleCnt="3"/>
      <dgm:spPr/>
      <dgm:t>
        <a:bodyPr/>
        <a:lstStyle/>
        <a:p>
          <a:endParaRPr lang="en-US"/>
        </a:p>
      </dgm:t>
    </dgm:pt>
    <dgm:pt modelId="{B63F7F7D-D886-634D-BDE4-425494E71433}" type="pres">
      <dgm:prSet presAssocID="{E2DDE96D-D35C-6141-A8FB-A6DCAA127477}" presName="compChildNode" presStyleCnt="0"/>
      <dgm:spPr/>
    </dgm:pt>
    <dgm:pt modelId="{5855B8E5-024C-6D42-8EB5-BD14DC122EE5}" type="pres">
      <dgm:prSet presAssocID="{E2DDE96D-D35C-6141-A8FB-A6DCAA127477}" presName="theInnerList" presStyleCnt="0"/>
      <dgm:spPr/>
    </dgm:pt>
    <dgm:pt modelId="{9A68BA88-2016-E141-9DFA-BB76FB9D6F34}" type="pres">
      <dgm:prSet presAssocID="{204FE300-CF99-9B48-8651-E266E7FD4258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61FB0-D87B-E04F-8E45-DC245BE0249F}" type="pres">
      <dgm:prSet presAssocID="{204FE300-CF99-9B48-8651-E266E7FD4258}" presName="aSpace2" presStyleCnt="0"/>
      <dgm:spPr/>
    </dgm:pt>
    <dgm:pt modelId="{AF4563BD-0983-3949-9DC6-6A2B1D2F2FEF}" type="pres">
      <dgm:prSet presAssocID="{3EF7B0BE-376E-7149-BBD8-CE577BDE36EB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87D76-917F-ED48-82FE-9E0889587175}" type="pres">
      <dgm:prSet presAssocID="{3EF7B0BE-376E-7149-BBD8-CE577BDE36EB}" presName="aSpace2" presStyleCnt="0"/>
      <dgm:spPr/>
    </dgm:pt>
    <dgm:pt modelId="{A7F74376-5D23-A44E-911A-A938302AB8AD}" type="pres">
      <dgm:prSet presAssocID="{B426C4ED-617B-C840-BCC2-DB9023B70ABD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657FFF-5F36-0349-AE8E-D9FBF9FE3E14}" srcId="{63EAB9BF-661C-1846-B42F-9A64E023229F}" destId="{00A7426B-1EC2-3841-B5D8-45C910614032}" srcOrd="1" destOrd="0" parTransId="{1A92876F-DF6C-2F46-9570-5A3AEEA38F64}" sibTransId="{41A5563B-759A-3141-A54A-968D2606E197}"/>
    <dgm:cxn modelId="{8C133A7C-AC0D-164A-8D37-9DAD9658D1FC}" srcId="{00A7426B-1EC2-3841-B5D8-45C910614032}" destId="{6C7D6EDE-CD98-F74B-80D9-F6AC8FA0B63B}" srcOrd="0" destOrd="0" parTransId="{EF2E08A5-D8C8-5845-BD62-A23DD8094A1F}" sibTransId="{68AD0B8D-E40E-CF4B-937A-9ED8C3E5583E}"/>
    <dgm:cxn modelId="{617424DE-9212-F149-874D-51B6F90517A2}" srcId="{00A7426B-1EC2-3841-B5D8-45C910614032}" destId="{AFA4BB1A-6979-AB42-8E8C-67303B0E303D}" srcOrd="1" destOrd="0" parTransId="{6388D303-0563-244C-BD33-C704BFC783B5}" sibTransId="{6F5A95C4-BE28-F242-A4BF-CC73CB0492D7}"/>
    <dgm:cxn modelId="{E1AE9E9F-9F58-9F45-AF48-065ADE127E6A}" type="presOf" srcId="{E2DDE96D-D35C-6141-A8FB-A6DCAA127477}" destId="{7FC389A2-B855-C249-B379-D26D368FB2D4}" srcOrd="0" destOrd="0" presId="urn:microsoft.com/office/officeart/2005/8/layout/lProcess2"/>
    <dgm:cxn modelId="{8BC0E5C3-511F-E546-B8F6-B769B6AF64B3}" srcId="{E2DDE96D-D35C-6141-A8FB-A6DCAA127477}" destId="{204FE300-CF99-9B48-8651-E266E7FD4258}" srcOrd="0" destOrd="0" parTransId="{EE4AE740-F1BE-054E-B0DE-01C49979ADB0}" sibTransId="{50503BE7-ACF1-F648-A572-E07AABCE43A8}"/>
    <dgm:cxn modelId="{6DB40991-F69C-4247-B75B-79B8F36034B4}" type="presOf" srcId="{6C7D6EDE-CD98-F74B-80D9-F6AC8FA0B63B}" destId="{BCFCD2DD-4EAB-8E4E-9D3D-4015C708A95A}" srcOrd="0" destOrd="0" presId="urn:microsoft.com/office/officeart/2005/8/layout/lProcess2"/>
    <dgm:cxn modelId="{62D2E909-7721-5F41-B8CB-E3AD75A2D369}" srcId="{63EAB9BF-661C-1846-B42F-9A64E023229F}" destId="{E2DDE96D-D35C-6141-A8FB-A6DCAA127477}" srcOrd="2" destOrd="0" parTransId="{3C359EF6-0518-FC43-AE06-64AD377F0C70}" sibTransId="{39CF5DD7-9D01-3142-B877-34B110F3F75E}"/>
    <dgm:cxn modelId="{B0F16AD6-DCB5-484A-8ED5-BA374E8F5F70}" srcId="{AA29A927-8FAA-3A40-AC58-F8F7B865B869}" destId="{998A169A-0548-EE45-ADD0-8BDE5DAF386D}" srcOrd="0" destOrd="0" parTransId="{06FC4196-8BB9-D144-812E-179D3F16840B}" sibTransId="{440FF92C-8A73-2542-9FB3-B6F198267740}"/>
    <dgm:cxn modelId="{66F844E5-E742-C641-9C76-435B8C699E3A}" type="presOf" srcId="{E2DDE96D-D35C-6141-A8FB-A6DCAA127477}" destId="{D1115452-8317-C44C-8273-9068AB60A87D}" srcOrd="1" destOrd="0" presId="urn:microsoft.com/office/officeart/2005/8/layout/lProcess2"/>
    <dgm:cxn modelId="{8BE5C199-BF15-FF48-AB62-291A077504D0}" srcId="{63EAB9BF-661C-1846-B42F-9A64E023229F}" destId="{AA29A927-8FAA-3A40-AC58-F8F7B865B869}" srcOrd="0" destOrd="0" parTransId="{6A932C0A-A65E-2041-B596-A7CA41319EED}" sibTransId="{F5E38F4A-9549-4343-8899-5B8E5571C5E8}"/>
    <dgm:cxn modelId="{5217B343-1A59-5940-9D8E-470E9897F5F3}" srcId="{E2DDE96D-D35C-6141-A8FB-A6DCAA127477}" destId="{B426C4ED-617B-C840-BCC2-DB9023B70ABD}" srcOrd="2" destOrd="0" parTransId="{6FC4BADD-1D10-7E45-B5A4-AFB3D6B72C4D}" sibTransId="{A2AD63C6-8381-8F4C-AB3B-FA1AC473342E}"/>
    <dgm:cxn modelId="{4031A5D8-0DF5-974D-8F3C-842BF2842BB2}" type="presOf" srcId="{3EF7B0BE-376E-7149-BBD8-CE577BDE36EB}" destId="{AF4563BD-0983-3949-9DC6-6A2B1D2F2FEF}" srcOrd="0" destOrd="0" presId="urn:microsoft.com/office/officeart/2005/8/layout/lProcess2"/>
    <dgm:cxn modelId="{B665D448-CFA8-774C-A615-01EDEE19FB22}" srcId="{AA29A927-8FAA-3A40-AC58-F8F7B865B869}" destId="{D660052F-27EB-2644-9764-6DA1C27EF086}" srcOrd="1" destOrd="0" parTransId="{56AF650A-01D5-D743-A863-160C01BCFDAF}" sibTransId="{B97DC2FE-F1E5-2A4A-9E14-06CAF6923559}"/>
    <dgm:cxn modelId="{CBFFA1A2-78A9-7845-AA73-D8604043E6A0}" srcId="{AA29A927-8FAA-3A40-AC58-F8F7B865B869}" destId="{0B4152BF-D455-BD4A-A8F7-31653D14451F}" srcOrd="2" destOrd="0" parTransId="{2B0D1274-BE07-684E-B895-3FB3CF4EB6DE}" sibTransId="{1BC39767-3A65-044C-8ABC-E34164EC27A6}"/>
    <dgm:cxn modelId="{ADD148BC-D6D7-A44E-B6CC-5E0D08BE4ECB}" type="presOf" srcId="{00A7426B-1EC2-3841-B5D8-45C910614032}" destId="{04593A15-E785-C941-94DD-362A15BD33A7}" srcOrd="0" destOrd="0" presId="urn:microsoft.com/office/officeart/2005/8/layout/lProcess2"/>
    <dgm:cxn modelId="{5A6DB107-E5D1-7247-BDEB-4548471D9EED}" type="presOf" srcId="{AFA4BB1A-6979-AB42-8E8C-67303B0E303D}" destId="{BA8E2E3F-C6CC-674D-B10A-544F25B453B0}" srcOrd="0" destOrd="0" presId="urn:microsoft.com/office/officeart/2005/8/layout/lProcess2"/>
    <dgm:cxn modelId="{40324559-CF94-C043-911E-6FEED506DAAF}" type="presOf" srcId="{998A169A-0548-EE45-ADD0-8BDE5DAF386D}" destId="{3087BB04-E595-B146-AA35-50E909F0736F}" srcOrd="0" destOrd="0" presId="urn:microsoft.com/office/officeart/2005/8/layout/lProcess2"/>
    <dgm:cxn modelId="{08156890-AF41-1542-A302-10EB5D605656}" type="presOf" srcId="{D660052F-27EB-2644-9764-6DA1C27EF086}" destId="{3EF4CA43-5BBB-BF4E-BA82-4FD84BAF1BBB}" srcOrd="0" destOrd="0" presId="urn:microsoft.com/office/officeart/2005/8/layout/lProcess2"/>
    <dgm:cxn modelId="{EF07D396-AEB2-5D47-B24C-B2F5BDDC42C8}" type="presOf" srcId="{AA29A927-8FAA-3A40-AC58-F8F7B865B869}" destId="{29AADE30-1C06-1C4D-A0CF-9991019EB86C}" srcOrd="1" destOrd="0" presId="urn:microsoft.com/office/officeart/2005/8/layout/lProcess2"/>
    <dgm:cxn modelId="{1F933DD6-A31D-1940-88A4-B52D52F530E1}" type="presOf" srcId="{63EAB9BF-661C-1846-B42F-9A64E023229F}" destId="{D46D0422-265D-A34C-9B34-D2D5C69130D4}" srcOrd="0" destOrd="0" presId="urn:microsoft.com/office/officeart/2005/8/layout/lProcess2"/>
    <dgm:cxn modelId="{B5408214-70C2-8B40-829C-EC731C7C2CBF}" type="presOf" srcId="{AA29A927-8FAA-3A40-AC58-F8F7B865B869}" destId="{9B75034A-52F3-6246-AE73-66A3FA24B6C8}" srcOrd="0" destOrd="0" presId="urn:microsoft.com/office/officeart/2005/8/layout/lProcess2"/>
    <dgm:cxn modelId="{1D6AC2DD-DA88-FE40-A79B-6502072B3F00}" type="presOf" srcId="{204FE300-CF99-9B48-8651-E266E7FD4258}" destId="{9A68BA88-2016-E141-9DFA-BB76FB9D6F34}" srcOrd="0" destOrd="0" presId="urn:microsoft.com/office/officeart/2005/8/layout/lProcess2"/>
    <dgm:cxn modelId="{BF3B24AE-B168-2046-9504-C9A75314ACB9}" type="presOf" srcId="{00A7426B-1EC2-3841-B5D8-45C910614032}" destId="{DE8D97B0-FA2F-9D4B-9C2C-C90EB9EA9AAC}" srcOrd="1" destOrd="0" presId="urn:microsoft.com/office/officeart/2005/8/layout/lProcess2"/>
    <dgm:cxn modelId="{49E971CF-95E7-9040-975F-8D7987BE1C90}" type="presOf" srcId="{B426C4ED-617B-C840-BCC2-DB9023B70ABD}" destId="{A7F74376-5D23-A44E-911A-A938302AB8AD}" srcOrd="0" destOrd="0" presId="urn:microsoft.com/office/officeart/2005/8/layout/lProcess2"/>
    <dgm:cxn modelId="{5F0F901D-9CB3-B24E-A2AB-75DD128D37D2}" type="presOf" srcId="{0B4152BF-D455-BD4A-A8F7-31653D14451F}" destId="{CA0F26A8-88DA-5642-A9F5-38773C62864B}" srcOrd="0" destOrd="0" presId="urn:microsoft.com/office/officeart/2005/8/layout/lProcess2"/>
    <dgm:cxn modelId="{7FB80066-EBAB-AD49-AB33-3D1E319F980F}" srcId="{E2DDE96D-D35C-6141-A8FB-A6DCAA127477}" destId="{3EF7B0BE-376E-7149-BBD8-CE577BDE36EB}" srcOrd="1" destOrd="0" parTransId="{F6075FB9-E221-4343-B8AF-C1CBE6831BD1}" sibTransId="{6F2E0DF3-754A-8042-9C14-E618E09670E4}"/>
    <dgm:cxn modelId="{F0D5BC94-59A6-DE49-AB35-AB48B8F9ADD1}" type="presParOf" srcId="{D46D0422-265D-A34C-9B34-D2D5C69130D4}" destId="{47BE8686-6C4E-8342-9C96-2FAAC113748D}" srcOrd="0" destOrd="0" presId="urn:microsoft.com/office/officeart/2005/8/layout/lProcess2"/>
    <dgm:cxn modelId="{E6C063CC-CFBE-644E-8D5C-8BE28074A0D8}" type="presParOf" srcId="{47BE8686-6C4E-8342-9C96-2FAAC113748D}" destId="{9B75034A-52F3-6246-AE73-66A3FA24B6C8}" srcOrd="0" destOrd="0" presId="urn:microsoft.com/office/officeart/2005/8/layout/lProcess2"/>
    <dgm:cxn modelId="{EF69793A-6322-3945-BC42-78E5B620FF02}" type="presParOf" srcId="{47BE8686-6C4E-8342-9C96-2FAAC113748D}" destId="{29AADE30-1C06-1C4D-A0CF-9991019EB86C}" srcOrd="1" destOrd="0" presId="urn:microsoft.com/office/officeart/2005/8/layout/lProcess2"/>
    <dgm:cxn modelId="{D2CE82C3-F438-FB4B-A787-396243D6CACE}" type="presParOf" srcId="{47BE8686-6C4E-8342-9C96-2FAAC113748D}" destId="{E3D0BA2E-88F7-814D-BBF7-04505A9288DD}" srcOrd="2" destOrd="0" presId="urn:microsoft.com/office/officeart/2005/8/layout/lProcess2"/>
    <dgm:cxn modelId="{3A03B0F0-1CE5-504E-8977-B7AEFAA0793A}" type="presParOf" srcId="{E3D0BA2E-88F7-814D-BBF7-04505A9288DD}" destId="{4732C674-F52D-D94B-967A-E9FBCA6DFC5A}" srcOrd="0" destOrd="0" presId="urn:microsoft.com/office/officeart/2005/8/layout/lProcess2"/>
    <dgm:cxn modelId="{CC083DE8-6C11-ED4F-A7CD-5CB415761FB0}" type="presParOf" srcId="{4732C674-F52D-D94B-967A-E9FBCA6DFC5A}" destId="{3087BB04-E595-B146-AA35-50E909F0736F}" srcOrd="0" destOrd="0" presId="urn:microsoft.com/office/officeart/2005/8/layout/lProcess2"/>
    <dgm:cxn modelId="{D66EA8A7-EC38-E344-9539-480A8BF2A766}" type="presParOf" srcId="{4732C674-F52D-D94B-967A-E9FBCA6DFC5A}" destId="{FF3E9429-5FEB-854D-B8A6-3694D8D61FC9}" srcOrd="1" destOrd="0" presId="urn:microsoft.com/office/officeart/2005/8/layout/lProcess2"/>
    <dgm:cxn modelId="{9BACD972-585F-B048-9976-0C9407BD34F3}" type="presParOf" srcId="{4732C674-F52D-D94B-967A-E9FBCA6DFC5A}" destId="{3EF4CA43-5BBB-BF4E-BA82-4FD84BAF1BBB}" srcOrd="2" destOrd="0" presId="urn:microsoft.com/office/officeart/2005/8/layout/lProcess2"/>
    <dgm:cxn modelId="{F553B931-462E-BF46-920E-6937A1DE7411}" type="presParOf" srcId="{4732C674-F52D-D94B-967A-E9FBCA6DFC5A}" destId="{6D984F56-93F2-0749-8058-F4C7A52E234C}" srcOrd="3" destOrd="0" presId="urn:microsoft.com/office/officeart/2005/8/layout/lProcess2"/>
    <dgm:cxn modelId="{804FC959-81AF-834F-A829-C94A30A55F90}" type="presParOf" srcId="{4732C674-F52D-D94B-967A-E9FBCA6DFC5A}" destId="{CA0F26A8-88DA-5642-A9F5-38773C62864B}" srcOrd="4" destOrd="0" presId="urn:microsoft.com/office/officeart/2005/8/layout/lProcess2"/>
    <dgm:cxn modelId="{9D8B987B-4D8C-E64A-AF47-36116A93BF5A}" type="presParOf" srcId="{D46D0422-265D-A34C-9B34-D2D5C69130D4}" destId="{F957D469-64DF-E941-8E42-7BA3F44AD4A8}" srcOrd="1" destOrd="0" presId="urn:microsoft.com/office/officeart/2005/8/layout/lProcess2"/>
    <dgm:cxn modelId="{B80F0B91-8E64-774B-8C3E-DAB8B4AA937D}" type="presParOf" srcId="{D46D0422-265D-A34C-9B34-D2D5C69130D4}" destId="{F9E1D6C8-3CAA-594F-B6CE-CE5ACCDA1CC8}" srcOrd="2" destOrd="0" presId="urn:microsoft.com/office/officeart/2005/8/layout/lProcess2"/>
    <dgm:cxn modelId="{F4DE085B-37A0-8548-80F9-AB01001E1191}" type="presParOf" srcId="{F9E1D6C8-3CAA-594F-B6CE-CE5ACCDA1CC8}" destId="{04593A15-E785-C941-94DD-362A15BD33A7}" srcOrd="0" destOrd="0" presId="urn:microsoft.com/office/officeart/2005/8/layout/lProcess2"/>
    <dgm:cxn modelId="{8CA9196C-F0C3-2F47-BE77-19BD26E69511}" type="presParOf" srcId="{F9E1D6C8-3CAA-594F-B6CE-CE5ACCDA1CC8}" destId="{DE8D97B0-FA2F-9D4B-9C2C-C90EB9EA9AAC}" srcOrd="1" destOrd="0" presId="urn:microsoft.com/office/officeart/2005/8/layout/lProcess2"/>
    <dgm:cxn modelId="{5D03A588-6E35-4341-BED1-3AEA4280A11E}" type="presParOf" srcId="{F9E1D6C8-3CAA-594F-B6CE-CE5ACCDA1CC8}" destId="{E83FA0FA-6414-624F-BD45-7BD9D270330C}" srcOrd="2" destOrd="0" presId="urn:microsoft.com/office/officeart/2005/8/layout/lProcess2"/>
    <dgm:cxn modelId="{E9112261-49AF-6E41-B563-38DF32E9C33B}" type="presParOf" srcId="{E83FA0FA-6414-624F-BD45-7BD9D270330C}" destId="{FC971E4D-7F09-2143-9786-89E952D9A877}" srcOrd="0" destOrd="0" presId="urn:microsoft.com/office/officeart/2005/8/layout/lProcess2"/>
    <dgm:cxn modelId="{EEB42452-AF93-8148-8237-08B083D55198}" type="presParOf" srcId="{FC971E4D-7F09-2143-9786-89E952D9A877}" destId="{BCFCD2DD-4EAB-8E4E-9D3D-4015C708A95A}" srcOrd="0" destOrd="0" presId="urn:microsoft.com/office/officeart/2005/8/layout/lProcess2"/>
    <dgm:cxn modelId="{D31822F3-CF05-5045-A741-A46D231B2B43}" type="presParOf" srcId="{FC971E4D-7F09-2143-9786-89E952D9A877}" destId="{3A9BE6DA-CE6B-DA46-B1B4-02D73534B1EB}" srcOrd="1" destOrd="0" presId="urn:microsoft.com/office/officeart/2005/8/layout/lProcess2"/>
    <dgm:cxn modelId="{B643F79E-B004-DD4F-A7DB-731A2E6C3646}" type="presParOf" srcId="{FC971E4D-7F09-2143-9786-89E952D9A877}" destId="{BA8E2E3F-C6CC-674D-B10A-544F25B453B0}" srcOrd="2" destOrd="0" presId="urn:microsoft.com/office/officeart/2005/8/layout/lProcess2"/>
    <dgm:cxn modelId="{9C18DE76-AA31-D844-AC87-DD6593233861}" type="presParOf" srcId="{D46D0422-265D-A34C-9B34-D2D5C69130D4}" destId="{BD9DF132-73BF-EB4C-9F8B-3F77A54D96E9}" srcOrd="3" destOrd="0" presId="urn:microsoft.com/office/officeart/2005/8/layout/lProcess2"/>
    <dgm:cxn modelId="{8E124BD2-5C46-A74C-B870-D96C783D107A}" type="presParOf" srcId="{D46D0422-265D-A34C-9B34-D2D5C69130D4}" destId="{171909B7-13C3-874C-BF42-BDE65A70681C}" srcOrd="4" destOrd="0" presId="urn:microsoft.com/office/officeart/2005/8/layout/lProcess2"/>
    <dgm:cxn modelId="{FE6890F3-5928-FC4B-B32B-80657B82D48C}" type="presParOf" srcId="{171909B7-13C3-874C-BF42-BDE65A70681C}" destId="{7FC389A2-B855-C249-B379-D26D368FB2D4}" srcOrd="0" destOrd="0" presId="urn:microsoft.com/office/officeart/2005/8/layout/lProcess2"/>
    <dgm:cxn modelId="{8509F4AB-9005-724C-896C-C8C2E32A5CB8}" type="presParOf" srcId="{171909B7-13C3-874C-BF42-BDE65A70681C}" destId="{D1115452-8317-C44C-8273-9068AB60A87D}" srcOrd="1" destOrd="0" presId="urn:microsoft.com/office/officeart/2005/8/layout/lProcess2"/>
    <dgm:cxn modelId="{C1D9FCC1-FB2A-C041-B7F0-7DD04221C4D2}" type="presParOf" srcId="{171909B7-13C3-874C-BF42-BDE65A70681C}" destId="{B63F7F7D-D886-634D-BDE4-425494E71433}" srcOrd="2" destOrd="0" presId="urn:microsoft.com/office/officeart/2005/8/layout/lProcess2"/>
    <dgm:cxn modelId="{45C83E68-9678-2748-83FD-122A95F5E30D}" type="presParOf" srcId="{B63F7F7D-D886-634D-BDE4-425494E71433}" destId="{5855B8E5-024C-6D42-8EB5-BD14DC122EE5}" srcOrd="0" destOrd="0" presId="urn:microsoft.com/office/officeart/2005/8/layout/lProcess2"/>
    <dgm:cxn modelId="{D4E04E8D-46EA-2F4E-92DF-00B8A2E28CC9}" type="presParOf" srcId="{5855B8E5-024C-6D42-8EB5-BD14DC122EE5}" destId="{9A68BA88-2016-E141-9DFA-BB76FB9D6F34}" srcOrd="0" destOrd="0" presId="urn:microsoft.com/office/officeart/2005/8/layout/lProcess2"/>
    <dgm:cxn modelId="{184312EF-24B1-D747-9359-EE869161C922}" type="presParOf" srcId="{5855B8E5-024C-6D42-8EB5-BD14DC122EE5}" destId="{25F61FB0-D87B-E04F-8E45-DC245BE0249F}" srcOrd="1" destOrd="0" presId="urn:microsoft.com/office/officeart/2005/8/layout/lProcess2"/>
    <dgm:cxn modelId="{012583A7-C056-524F-A174-3FEF91889A5E}" type="presParOf" srcId="{5855B8E5-024C-6D42-8EB5-BD14DC122EE5}" destId="{AF4563BD-0983-3949-9DC6-6A2B1D2F2FEF}" srcOrd="2" destOrd="0" presId="urn:microsoft.com/office/officeart/2005/8/layout/lProcess2"/>
    <dgm:cxn modelId="{8ADB8624-D42C-9B45-A5B7-BC57B583DFAC}" type="presParOf" srcId="{5855B8E5-024C-6D42-8EB5-BD14DC122EE5}" destId="{BBF87D76-917F-ED48-82FE-9E0889587175}" srcOrd="3" destOrd="0" presId="urn:microsoft.com/office/officeart/2005/8/layout/lProcess2"/>
    <dgm:cxn modelId="{306521BF-04A2-DC4D-8861-09F769A6ABFC}" type="presParOf" srcId="{5855B8E5-024C-6D42-8EB5-BD14DC122EE5}" destId="{A7F74376-5D23-A44E-911A-A938302AB8A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F25EBD-F65A-E74B-A08F-E00CABF54F3C}" type="doc">
      <dgm:prSet loTypeId="urn:microsoft.com/office/officeart/2005/8/layout/arrow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B029F5-4181-6146-9A3A-95D0730851B4}">
      <dgm:prSet phldrT="[Text]" custT="1"/>
      <dgm:spPr/>
      <dgm:t>
        <a:bodyPr/>
        <a:lstStyle/>
        <a:p>
          <a:r>
            <a:rPr lang="en-US" sz="2800" dirty="0" smtClean="0">
              <a:solidFill>
                <a:srgbClr val="000000"/>
              </a:solidFill>
            </a:rPr>
            <a:t>What We Know	</a:t>
          </a:r>
          <a:endParaRPr lang="en-US" sz="2800" dirty="0">
            <a:solidFill>
              <a:srgbClr val="000000"/>
            </a:solidFill>
          </a:endParaRPr>
        </a:p>
      </dgm:t>
    </dgm:pt>
    <dgm:pt modelId="{2CAB3067-606A-F14D-A20D-8CC58E46F142}" type="parTrans" cxnId="{4E2E4401-D29B-434F-851F-9C0045C65C98}">
      <dgm:prSet/>
      <dgm:spPr/>
      <dgm:t>
        <a:bodyPr/>
        <a:lstStyle/>
        <a:p>
          <a:endParaRPr lang="en-US"/>
        </a:p>
      </dgm:t>
    </dgm:pt>
    <dgm:pt modelId="{16028158-E784-524C-B93C-19999D3D8CC9}" type="sibTrans" cxnId="{4E2E4401-D29B-434F-851F-9C0045C65C98}">
      <dgm:prSet/>
      <dgm:spPr/>
      <dgm:t>
        <a:bodyPr/>
        <a:lstStyle/>
        <a:p>
          <a:endParaRPr lang="en-US"/>
        </a:p>
      </dgm:t>
    </dgm:pt>
    <dgm:pt modelId="{8F649DAA-7A7F-4E48-B69A-714361C90164}">
      <dgm:prSet phldrT="[Text]" custT="1"/>
      <dgm:spPr/>
      <dgm:t>
        <a:bodyPr/>
        <a:lstStyle/>
        <a:p>
          <a:r>
            <a:rPr lang="en-US" sz="2800" dirty="0" smtClean="0">
              <a:solidFill>
                <a:srgbClr val="000000"/>
              </a:solidFill>
            </a:rPr>
            <a:t>What We Do</a:t>
          </a:r>
          <a:endParaRPr lang="en-US" sz="2800" dirty="0">
            <a:solidFill>
              <a:srgbClr val="000000"/>
            </a:solidFill>
          </a:endParaRPr>
        </a:p>
      </dgm:t>
    </dgm:pt>
    <dgm:pt modelId="{D5594301-C2E5-A143-A91C-03D65DE10416}" type="parTrans" cxnId="{01037D1A-A885-0844-84A6-E2648ED668D3}">
      <dgm:prSet/>
      <dgm:spPr/>
      <dgm:t>
        <a:bodyPr/>
        <a:lstStyle/>
        <a:p>
          <a:endParaRPr lang="en-US"/>
        </a:p>
      </dgm:t>
    </dgm:pt>
    <dgm:pt modelId="{CCC5973F-4824-8545-8D4A-2889AC2236A5}" type="sibTrans" cxnId="{01037D1A-A885-0844-84A6-E2648ED668D3}">
      <dgm:prSet/>
      <dgm:spPr/>
      <dgm:t>
        <a:bodyPr/>
        <a:lstStyle/>
        <a:p>
          <a:endParaRPr lang="en-US"/>
        </a:p>
      </dgm:t>
    </dgm:pt>
    <dgm:pt modelId="{2F655822-1451-614D-9935-71649D95F219}" type="pres">
      <dgm:prSet presAssocID="{37F25EBD-F65A-E74B-A08F-E00CABF54F3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8CFC89-2233-AD42-851C-ADD8020A7DC0}" type="pres">
      <dgm:prSet presAssocID="{B9B029F5-4181-6146-9A3A-95D0730851B4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934E5-660D-7849-B311-EE2728FD6411}" type="pres">
      <dgm:prSet presAssocID="{8F649DAA-7A7F-4E48-B69A-714361C9016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037D1A-A885-0844-84A6-E2648ED668D3}" srcId="{37F25EBD-F65A-E74B-A08F-E00CABF54F3C}" destId="{8F649DAA-7A7F-4E48-B69A-714361C90164}" srcOrd="1" destOrd="0" parTransId="{D5594301-C2E5-A143-A91C-03D65DE10416}" sibTransId="{CCC5973F-4824-8545-8D4A-2889AC2236A5}"/>
    <dgm:cxn modelId="{FC85B0BA-5A99-8A43-861C-B39E4E60F8E3}" type="presOf" srcId="{B9B029F5-4181-6146-9A3A-95D0730851B4}" destId="{288CFC89-2233-AD42-851C-ADD8020A7DC0}" srcOrd="0" destOrd="0" presId="urn:microsoft.com/office/officeart/2005/8/layout/arrow1"/>
    <dgm:cxn modelId="{4E2E4401-D29B-434F-851F-9C0045C65C98}" srcId="{37F25EBD-F65A-E74B-A08F-E00CABF54F3C}" destId="{B9B029F5-4181-6146-9A3A-95D0730851B4}" srcOrd="0" destOrd="0" parTransId="{2CAB3067-606A-F14D-A20D-8CC58E46F142}" sibTransId="{16028158-E784-524C-B93C-19999D3D8CC9}"/>
    <dgm:cxn modelId="{F887EECE-AF46-7B4B-B3E5-87813E12601E}" type="presOf" srcId="{8F649DAA-7A7F-4E48-B69A-714361C90164}" destId="{9B2934E5-660D-7849-B311-EE2728FD6411}" srcOrd="0" destOrd="0" presId="urn:microsoft.com/office/officeart/2005/8/layout/arrow1"/>
    <dgm:cxn modelId="{8011DEDF-EDC7-1C4D-B278-664F89864861}" type="presOf" srcId="{37F25EBD-F65A-E74B-A08F-E00CABF54F3C}" destId="{2F655822-1451-614D-9935-71649D95F219}" srcOrd="0" destOrd="0" presId="urn:microsoft.com/office/officeart/2005/8/layout/arrow1"/>
    <dgm:cxn modelId="{B98536C3-C6EF-7E4F-8AC1-61402C5DDC14}" type="presParOf" srcId="{2F655822-1451-614D-9935-71649D95F219}" destId="{288CFC89-2233-AD42-851C-ADD8020A7DC0}" srcOrd="0" destOrd="0" presId="urn:microsoft.com/office/officeart/2005/8/layout/arrow1"/>
    <dgm:cxn modelId="{6ED45F12-7499-2143-9828-016B7DCFC791}" type="presParOf" srcId="{2F655822-1451-614D-9935-71649D95F219}" destId="{9B2934E5-660D-7849-B311-EE2728FD6411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11A7D6C-C2B1-0C4D-8D81-511FE70EDC56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9C5588-691F-CE47-8CDC-EB6D9E1CDB94}">
      <dgm:prSet phldrT="[Text]"/>
      <dgm:spPr/>
      <dgm:t>
        <a:bodyPr/>
        <a:lstStyle/>
        <a:p>
          <a:r>
            <a:rPr lang="en-US" dirty="0" smtClean="0"/>
            <a:t>Technician</a:t>
          </a:r>
          <a:endParaRPr lang="en-US" dirty="0"/>
        </a:p>
      </dgm:t>
    </dgm:pt>
    <dgm:pt modelId="{02D5D37D-EADE-9347-B19F-78187C6087F4}" type="parTrans" cxnId="{6D5C7F33-29CB-8E40-9924-59D5902D2140}">
      <dgm:prSet/>
      <dgm:spPr/>
      <dgm:t>
        <a:bodyPr/>
        <a:lstStyle/>
        <a:p>
          <a:endParaRPr lang="en-US"/>
        </a:p>
      </dgm:t>
    </dgm:pt>
    <dgm:pt modelId="{22D27680-1319-3B42-B703-780897EB0FA1}" type="sibTrans" cxnId="{6D5C7F33-29CB-8E40-9924-59D5902D2140}">
      <dgm:prSet/>
      <dgm:spPr/>
      <dgm:t>
        <a:bodyPr/>
        <a:lstStyle/>
        <a:p>
          <a:endParaRPr lang="en-US"/>
        </a:p>
      </dgm:t>
    </dgm:pt>
    <dgm:pt modelId="{BECDD6D8-1FC0-CB4D-8F1C-7FAF91F9625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40 Hours </a:t>
          </a:r>
          <a:r>
            <a:rPr lang="en-US" dirty="0" err="1" smtClean="0">
              <a:solidFill>
                <a:schemeClr val="tx1"/>
              </a:solidFill>
            </a:rPr>
            <a:t>Buttononology</a:t>
          </a:r>
          <a:endParaRPr lang="en-US" dirty="0">
            <a:solidFill>
              <a:schemeClr val="tx1"/>
            </a:solidFill>
          </a:endParaRPr>
        </a:p>
      </dgm:t>
    </dgm:pt>
    <dgm:pt modelId="{76192679-3E7A-5F47-BF45-A8F790B5C79D}" type="parTrans" cxnId="{3DEC16D5-206D-AC43-8E4C-5E9335D1D247}">
      <dgm:prSet/>
      <dgm:spPr/>
      <dgm:t>
        <a:bodyPr/>
        <a:lstStyle/>
        <a:p>
          <a:endParaRPr lang="en-US"/>
        </a:p>
      </dgm:t>
    </dgm:pt>
    <dgm:pt modelId="{2B6C41C0-FB5C-7945-B5C1-88F88E9A93E3}" type="sibTrans" cxnId="{3DEC16D5-206D-AC43-8E4C-5E9335D1D247}">
      <dgm:prSet/>
      <dgm:spPr/>
      <dgm:t>
        <a:bodyPr/>
        <a:lstStyle/>
        <a:p>
          <a:endParaRPr lang="en-US"/>
        </a:p>
      </dgm:t>
    </dgm:pt>
    <dgm:pt modelId="{486DDBF2-8901-BE4E-BD96-BBEF9AE87FE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32 Hours Methodology </a:t>
          </a:r>
        </a:p>
      </dgm:t>
    </dgm:pt>
    <dgm:pt modelId="{F3041A71-979A-3242-9931-303AFEB2AC41}" type="parTrans" cxnId="{7EB3F8F3-50A9-BB41-A69E-A50C924B786D}">
      <dgm:prSet/>
      <dgm:spPr/>
      <dgm:t>
        <a:bodyPr/>
        <a:lstStyle/>
        <a:p>
          <a:endParaRPr lang="en-US"/>
        </a:p>
      </dgm:t>
    </dgm:pt>
    <dgm:pt modelId="{A3E57BC5-2FBE-E84B-9FA2-CF0E7F1B7D9F}" type="sibTrans" cxnId="{7EB3F8F3-50A9-BB41-A69E-A50C924B786D}">
      <dgm:prSet/>
      <dgm:spPr/>
      <dgm:t>
        <a:bodyPr/>
        <a:lstStyle/>
        <a:p>
          <a:endParaRPr lang="en-US"/>
        </a:p>
      </dgm:t>
    </dgm:pt>
    <dgm:pt modelId="{A1493ED4-74FF-9D42-A593-DEFDFDFD7FAA}">
      <dgm:prSet phldrT="[Text]"/>
      <dgm:spPr/>
      <dgm:t>
        <a:bodyPr/>
        <a:lstStyle/>
        <a:p>
          <a:r>
            <a:rPr lang="en-US" dirty="0" smtClean="0"/>
            <a:t>Facilitator </a:t>
          </a:r>
          <a:r>
            <a:rPr lang="en-US" dirty="0" err="1" smtClean="0"/>
            <a:t>Debriefer</a:t>
          </a:r>
          <a:r>
            <a:rPr lang="en-US" dirty="0" smtClean="0"/>
            <a:t>	</a:t>
          </a:r>
          <a:endParaRPr lang="en-US" dirty="0"/>
        </a:p>
      </dgm:t>
    </dgm:pt>
    <dgm:pt modelId="{3D5FA7AD-324E-8246-A989-0AFD2C15F198}" type="parTrans" cxnId="{DD0567C1-751C-364E-8EA4-29A11DF7B129}">
      <dgm:prSet/>
      <dgm:spPr/>
      <dgm:t>
        <a:bodyPr/>
        <a:lstStyle/>
        <a:p>
          <a:endParaRPr lang="en-US"/>
        </a:p>
      </dgm:t>
    </dgm:pt>
    <dgm:pt modelId="{F7923A23-1F27-B14A-A2CC-9AEA2C0C7990}" type="sibTrans" cxnId="{DD0567C1-751C-364E-8EA4-29A11DF7B129}">
      <dgm:prSet/>
      <dgm:spPr/>
      <dgm:t>
        <a:bodyPr/>
        <a:lstStyle/>
        <a:p>
          <a:endParaRPr lang="en-US"/>
        </a:p>
      </dgm:t>
    </dgm:pt>
    <dgm:pt modelId="{4EAE548E-AE41-FA47-924E-2C7B97CD7F7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32 Hours Methodology</a:t>
          </a:r>
          <a:endParaRPr lang="en-US" dirty="0">
            <a:solidFill>
              <a:srgbClr val="000000"/>
            </a:solidFill>
          </a:endParaRPr>
        </a:p>
      </dgm:t>
    </dgm:pt>
    <dgm:pt modelId="{76DB1247-E6BC-8449-8D3B-760BF701381E}" type="parTrans" cxnId="{62DC1706-E4F5-6648-854F-A9B32AC66E5B}">
      <dgm:prSet/>
      <dgm:spPr/>
      <dgm:t>
        <a:bodyPr/>
        <a:lstStyle/>
        <a:p>
          <a:endParaRPr lang="en-US"/>
        </a:p>
      </dgm:t>
    </dgm:pt>
    <dgm:pt modelId="{D552C253-7FAE-864D-BA14-F206FEC9922A}" type="sibTrans" cxnId="{62DC1706-E4F5-6648-854F-A9B32AC66E5B}">
      <dgm:prSet/>
      <dgm:spPr/>
      <dgm:t>
        <a:bodyPr/>
        <a:lstStyle/>
        <a:p>
          <a:endParaRPr lang="en-US"/>
        </a:p>
      </dgm:t>
    </dgm:pt>
    <dgm:pt modelId="{2C8D3FFA-D14D-FD4B-A5E7-20AD88AF5CA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8 Hours Mentoring</a:t>
          </a:r>
          <a:endParaRPr lang="en-US" dirty="0">
            <a:solidFill>
              <a:srgbClr val="000000"/>
            </a:solidFill>
          </a:endParaRPr>
        </a:p>
      </dgm:t>
    </dgm:pt>
    <dgm:pt modelId="{E639F1E0-462E-EF42-8BFB-C110CE36BDBB}" type="parTrans" cxnId="{74F32065-A2F3-384A-BE2B-F050E7045441}">
      <dgm:prSet/>
      <dgm:spPr/>
      <dgm:t>
        <a:bodyPr/>
        <a:lstStyle/>
        <a:p>
          <a:endParaRPr lang="en-US"/>
        </a:p>
      </dgm:t>
    </dgm:pt>
    <dgm:pt modelId="{9726555B-E3C2-5348-9A3D-B799C32E72A9}" type="sibTrans" cxnId="{74F32065-A2F3-384A-BE2B-F050E7045441}">
      <dgm:prSet/>
      <dgm:spPr/>
      <dgm:t>
        <a:bodyPr/>
        <a:lstStyle/>
        <a:p>
          <a:endParaRPr lang="en-US"/>
        </a:p>
      </dgm:t>
    </dgm:pt>
    <dgm:pt modelId="{780EEE5D-5D3E-754B-8FA1-A65D38A66E11}">
      <dgm:prSet phldrT="[Text]"/>
      <dgm:spPr/>
      <dgm:t>
        <a:bodyPr/>
        <a:lstStyle/>
        <a:p>
          <a:r>
            <a:rPr lang="en-US" dirty="0" smtClean="0"/>
            <a:t>Content Expert</a:t>
          </a:r>
          <a:endParaRPr lang="en-US" dirty="0"/>
        </a:p>
      </dgm:t>
    </dgm:pt>
    <dgm:pt modelId="{51E9734C-E342-644E-97D9-C0466293626D}" type="parTrans" cxnId="{22976C24-95A8-B644-9B10-DA7A1D361FF7}">
      <dgm:prSet/>
      <dgm:spPr/>
      <dgm:t>
        <a:bodyPr/>
        <a:lstStyle/>
        <a:p>
          <a:endParaRPr lang="en-US"/>
        </a:p>
      </dgm:t>
    </dgm:pt>
    <dgm:pt modelId="{E4C88B8E-1B23-F94F-B0D6-34FC587DFADF}" type="sibTrans" cxnId="{22976C24-95A8-B644-9B10-DA7A1D361FF7}">
      <dgm:prSet/>
      <dgm:spPr/>
      <dgm:t>
        <a:bodyPr/>
        <a:lstStyle/>
        <a:p>
          <a:endParaRPr lang="en-US"/>
        </a:p>
      </dgm:t>
    </dgm:pt>
    <dgm:pt modelId="{B303673D-60E7-F840-B7F3-B3FE90F4924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8 Hours Scenario Writing</a:t>
          </a:r>
          <a:endParaRPr lang="en-US" dirty="0">
            <a:solidFill>
              <a:srgbClr val="000000"/>
            </a:solidFill>
          </a:endParaRPr>
        </a:p>
      </dgm:t>
    </dgm:pt>
    <dgm:pt modelId="{036C605B-A645-F845-B616-663510AFEA35}" type="parTrans" cxnId="{9825C575-8175-6743-8523-17F5C6CB811C}">
      <dgm:prSet/>
      <dgm:spPr/>
      <dgm:t>
        <a:bodyPr/>
        <a:lstStyle/>
        <a:p>
          <a:endParaRPr lang="en-US"/>
        </a:p>
      </dgm:t>
    </dgm:pt>
    <dgm:pt modelId="{D54ACBCC-948F-3441-8414-39D18B3EB8CA}" type="sibTrans" cxnId="{9825C575-8175-6743-8523-17F5C6CB811C}">
      <dgm:prSet/>
      <dgm:spPr/>
      <dgm:t>
        <a:bodyPr/>
        <a:lstStyle/>
        <a:p>
          <a:endParaRPr lang="en-US"/>
        </a:p>
      </dgm:t>
    </dgm:pt>
    <dgm:pt modelId="{C17F6737-DC6A-394D-9FEF-FC40352CCB4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Role Guidelines For Assistance</a:t>
          </a:r>
          <a:endParaRPr lang="en-US" dirty="0">
            <a:solidFill>
              <a:srgbClr val="000000"/>
            </a:solidFill>
          </a:endParaRPr>
        </a:p>
      </dgm:t>
    </dgm:pt>
    <dgm:pt modelId="{6964CD60-823C-724E-A45D-11DE550A013C}" type="parTrans" cxnId="{D0462AB5-13A5-8343-8522-7C141AC350FD}">
      <dgm:prSet/>
      <dgm:spPr/>
      <dgm:t>
        <a:bodyPr/>
        <a:lstStyle/>
        <a:p>
          <a:endParaRPr lang="en-US"/>
        </a:p>
      </dgm:t>
    </dgm:pt>
    <dgm:pt modelId="{D9320FC2-DC95-E845-B33B-5D30E35FC4AC}" type="sibTrans" cxnId="{D0462AB5-13A5-8343-8522-7C141AC350FD}">
      <dgm:prSet/>
      <dgm:spPr/>
      <dgm:t>
        <a:bodyPr/>
        <a:lstStyle/>
        <a:p>
          <a:endParaRPr lang="en-US"/>
        </a:p>
      </dgm:t>
    </dgm:pt>
    <dgm:pt modelId="{E525D8B0-4A56-394B-B804-67598D12FCB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Manages All Equipment </a:t>
          </a:r>
          <a:endParaRPr lang="en-US" dirty="0">
            <a:solidFill>
              <a:srgbClr val="000000"/>
            </a:solidFill>
          </a:endParaRPr>
        </a:p>
      </dgm:t>
    </dgm:pt>
    <dgm:pt modelId="{219675CA-B609-3048-B019-4DB03FAE6ECE}" type="parTrans" cxnId="{87CBC1B2-BAF8-1447-B0FB-3DF41E4A7564}">
      <dgm:prSet/>
      <dgm:spPr/>
      <dgm:t>
        <a:bodyPr/>
        <a:lstStyle/>
        <a:p>
          <a:endParaRPr lang="en-US"/>
        </a:p>
      </dgm:t>
    </dgm:pt>
    <dgm:pt modelId="{54C79B14-8F70-4747-BE2A-97B6EAB334D0}" type="sibTrans" cxnId="{87CBC1B2-BAF8-1447-B0FB-3DF41E4A7564}">
      <dgm:prSet/>
      <dgm:spPr/>
      <dgm:t>
        <a:bodyPr/>
        <a:lstStyle/>
        <a:p>
          <a:endParaRPr lang="en-US"/>
        </a:p>
      </dgm:t>
    </dgm:pt>
    <dgm:pt modelId="{52E07701-6DEF-2944-B988-8903269DDEB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Manages Experience</a:t>
          </a:r>
          <a:endParaRPr lang="en-US" dirty="0">
            <a:solidFill>
              <a:srgbClr val="000000"/>
            </a:solidFill>
          </a:endParaRPr>
        </a:p>
      </dgm:t>
    </dgm:pt>
    <dgm:pt modelId="{74E32068-421F-704A-B126-E5C254B665D5}" type="parTrans" cxnId="{A4AF48F3-9028-D34B-9302-7B00B84F8495}">
      <dgm:prSet/>
      <dgm:spPr/>
      <dgm:t>
        <a:bodyPr/>
        <a:lstStyle/>
        <a:p>
          <a:endParaRPr lang="en-US"/>
        </a:p>
      </dgm:t>
    </dgm:pt>
    <dgm:pt modelId="{D517C46D-BD64-B449-B98A-C7CC71EB82F8}" type="sibTrans" cxnId="{A4AF48F3-9028-D34B-9302-7B00B84F8495}">
      <dgm:prSet/>
      <dgm:spPr/>
      <dgm:t>
        <a:bodyPr/>
        <a:lstStyle/>
        <a:p>
          <a:endParaRPr lang="en-US"/>
        </a:p>
      </dgm:t>
    </dgm:pt>
    <dgm:pt modelId="{F61EFADB-4BC9-1F42-9704-8A5F2890D8B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Assists With Experience If Needed</a:t>
          </a:r>
          <a:endParaRPr lang="en-US" dirty="0">
            <a:solidFill>
              <a:srgbClr val="000000"/>
            </a:solidFill>
          </a:endParaRPr>
        </a:p>
      </dgm:t>
    </dgm:pt>
    <dgm:pt modelId="{ADF28E6D-203D-A242-A630-3AB0AEBA4AC1}" type="parTrans" cxnId="{BF9D27ED-08A5-CB4A-9068-D9CD879F7221}">
      <dgm:prSet/>
      <dgm:spPr/>
      <dgm:t>
        <a:bodyPr/>
        <a:lstStyle/>
        <a:p>
          <a:endParaRPr lang="en-US"/>
        </a:p>
      </dgm:t>
    </dgm:pt>
    <dgm:pt modelId="{71465402-8B60-3344-9060-183D19EE7347}" type="sibTrans" cxnId="{BF9D27ED-08A5-CB4A-9068-D9CD879F7221}">
      <dgm:prSet/>
      <dgm:spPr/>
      <dgm:t>
        <a:bodyPr/>
        <a:lstStyle/>
        <a:p>
          <a:endParaRPr lang="en-US"/>
        </a:p>
      </dgm:t>
    </dgm:pt>
    <dgm:pt modelId="{6532B08F-008E-F541-A1D1-D9758E97B0DF}" type="pres">
      <dgm:prSet presAssocID="{811A7D6C-C2B1-0C4D-8D81-511FE70EDC5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175D2C-70BA-3B40-9F70-BF8BDF30B062}" type="pres">
      <dgm:prSet presAssocID="{0E9C5588-691F-CE47-8CDC-EB6D9E1CDB94}" presName="compNode" presStyleCnt="0"/>
      <dgm:spPr/>
    </dgm:pt>
    <dgm:pt modelId="{87BF3593-296B-A34A-8D8E-E52439C3C774}" type="pres">
      <dgm:prSet presAssocID="{0E9C5588-691F-CE47-8CDC-EB6D9E1CDB94}" presName="aNode" presStyleLbl="bgShp" presStyleIdx="0" presStyleCnt="3"/>
      <dgm:spPr/>
      <dgm:t>
        <a:bodyPr/>
        <a:lstStyle/>
        <a:p>
          <a:endParaRPr lang="en-US"/>
        </a:p>
      </dgm:t>
    </dgm:pt>
    <dgm:pt modelId="{10DB4F34-DA8E-C541-BDAC-C68E7CEDAEA7}" type="pres">
      <dgm:prSet presAssocID="{0E9C5588-691F-CE47-8CDC-EB6D9E1CDB94}" presName="textNode" presStyleLbl="bgShp" presStyleIdx="0" presStyleCnt="3"/>
      <dgm:spPr/>
      <dgm:t>
        <a:bodyPr/>
        <a:lstStyle/>
        <a:p>
          <a:endParaRPr lang="en-US"/>
        </a:p>
      </dgm:t>
    </dgm:pt>
    <dgm:pt modelId="{2B5EA23D-C295-AC43-BFEF-2CBFD757F92D}" type="pres">
      <dgm:prSet presAssocID="{0E9C5588-691F-CE47-8CDC-EB6D9E1CDB94}" presName="compChildNode" presStyleCnt="0"/>
      <dgm:spPr/>
    </dgm:pt>
    <dgm:pt modelId="{FB369347-5F49-2847-92C6-E8CA6D1F5A8B}" type="pres">
      <dgm:prSet presAssocID="{0E9C5588-691F-CE47-8CDC-EB6D9E1CDB94}" presName="theInnerList" presStyleCnt="0"/>
      <dgm:spPr/>
    </dgm:pt>
    <dgm:pt modelId="{490C85F4-C3FE-744C-A1DC-8910D9A71DDC}" type="pres">
      <dgm:prSet presAssocID="{E525D8B0-4A56-394B-B804-67598D12FCBD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78973-655D-1F4A-AFF3-3C022FBA2960}" type="pres">
      <dgm:prSet presAssocID="{E525D8B0-4A56-394B-B804-67598D12FCBD}" presName="aSpace2" presStyleCnt="0"/>
      <dgm:spPr/>
    </dgm:pt>
    <dgm:pt modelId="{977A3A3D-C887-9A44-A851-97CFFECC3F4D}" type="pres">
      <dgm:prSet presAssocID="{BECDD6D8-1FC0-CB4D-8F1C-7FAF91F96256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96D87-BB72-F643-A576-5DD2F0960FDD}" type="pres">
      <dgm:prSet presAssocID="{BECDD6D8-1FC0-CB4D-8F1C-7FAF91F96256}" presName="aSpace2" presStyleCnt="0"/>
      <dgm:spPr/>
    </dgm:pt>
    <dgm:pt modelId="{D154B4BF-65E6-A749-8828-222D476EC6F0}" type="pres">
      <dgm:prSet presAssocID="{486DDBF2-8901-BE4E-BD96-BBEF9AE87FE0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946A0-1D0C-D54B-AC96-6BD7F0026D24}" type="pres">
      <dgm:prSet presAssocID="{0E9C5588-691F-CE47-8CDC-EB6D9E1CDB94}" presName="aSpace" presStyleCnt="0"/>
      <dgm:spPr/>
    </dgm:pt>
    <dgm:pt modelId="{BAC8F1E1-61CC-8C4A-B1BB-00F2C4E28121}" type="pres">
      <dgm:prSet presAssocID="{A1493ED4-74FF-9D42-A593-DEFDFDFD7FAA}" presName="compNode" presStyleCnt="0"/>
      <dgm:spPr/>
    </dgm:pt>
    <dgm:pt modelId="{E3702C14-59CB-FE4B-8634-C28F7694A976}" type="pres">
      <dgm:prSet presAssocID="{A1493ED4-74FF-9D42-A593-DEFDFDFD7FAA}" presName="aNode" presStyleLbl="bgShp" presStyleIdx="1" presStyleCnt="3"/>
      <dgm:spPr/>
      <dgm:t>
        <a:bodyPr/>
        <a:lstStyle/>
        <a:p>
          <a:endParaRPr lang="en-US"/>
        </a:p>
      </dgm:t>
    </dgm:pt>
    <dgm:pt modelId="{FBA7F566-9041-BB45-A0E9-38EECA932B3E}" type="pres">
      <dgm:prSet presAssocID="{A1493ED4-74FF-9D42-A593-DEFDFDFD7FAA}" presName="textNode" presStyleLbl="bgShp" presStyleIdx="1" presStyleCnt="3"/>
      <dgm:spPr/>
      <dgm:t>
        <a:bodyPr/>
        <a:lstStyle/>
        <a:p>
          <a:endParaRPr lang="en-US"/>
        </a:p>
      </dgm:t>
    </dgm:pt>
    <dgm:pt modelId="{90FD4E51-3EB6-E140-A019-C63408CDDDF8}" type="pres">
      <dgm:prSet presAssocID="{A1493ED4-74FF-9D42-A593-DEFDFDFD7FAA}" presName="compChildNode" presStyleCnt="0"/>
      <dgm:spPr/>
    </dgm:pt>
    <dgm:pt modelId="{199797AA-8FCB-5340-B0CD-8246F0099A84}" type="pres">
      <dgm:prSet presAssocID="{A1493ED4-74FF-9D42-A593-DEFDFDFD7FAA}" presName="theInnerList" presStyleCnt="0"/>
      <dgm:spPr/>
    </dgm:pt>
    <dgm:pt modelId="{8CBF99E3-2F32-3644-ABCD-556622DDFCA4}" type="pres">
      <dgm:prSet presAssocID="{52E07701-6DEF-2944-B988-8903269DDEB5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05467-655B-8642-A7FC-2EC2D2D886DB}" type="pres">
      <dgm:prSet presAssocID="{52E07701-6DEF-2944-B988-8903269DDEB5}" presName="aSpace2" presStyleCnt="0"/>
      <dgm:spPr/>
    </dgm:pt>
    <dgm:pt modelId="{5DE92746-DEAA-7F41-A1B6-F2CA0B00AE5C}" type="pres">
      <dgm:prSet presAssocID="{4EAE548E-AE41-FA47-924E-2C7B97CD7F71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77F89-AA89-5646-9AFD-B30EB39DD60D}" type="pres">
      <dgm:prSet presAssocID="{4EAE548E-AE41-FA47-924E-2C7B97CD7F71}" presName="aSpace2" presStyleCnt="0"/>
      <dgm:spPr/>
    </dgm:pt>
    <dgm:pt modelId="{4F3F4140-D175-E641-AA0A-9F5B2652EC34}" type="pres">
      <dgm:prSet presAssocID="{2C8D3FFA-D14D-FD4B-A5E7-20AD88AF5CA3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A0216-32E6-9F4A-9FC3-B93F8D798AD4}" type="pres">
      <dgm:prSet presAssocID="{A1493ED4-74FF-9D42-A593-DEFDFDFD7FAA}" presName="aSpace" presStyleCnt="0"/>
      <dgm:spPr/>
    </dgm:pt>
    <dgm:pt modelId="{DC55FE8A-D62A-0E4B-B238-0B71EEADA431}" type="pres">
      <dgm:prSet presAssocID="{780EEE5D-5D3E-754B-8FA1-A65D38A66E11}" presName="compNode" presStyleCnt="0"/>
      <dgm:spPr/>
    </dgm:pt>
    <dgm:pt modelId="{1115AB11-5310-8B40-81A4-9A331FCD0481}" type="pres">
      <dgm:prSet presAssocID="{780EEE5D-5D3E-754B-8FA1-A65D38A66E11}" presName="aNode" presStyleLbl="bgShp" presStyleIdx="2" presStyleCnt="3"/>
      <dgm:spPr/>
      <dgm:t>
        <a:bodyPr/>
        <a:lstStyle/>
        <a:p>
          <a:endParaRPr lang="en-US"/>
        </a:p>
      </dgm:t>
    </dgm:pt>
    <dgm:pt modelId="{ADCBDCAE-69B0-1942-9DA7-E9B6D277AC12}" type="pres">
      <dgm:prSet presAssocID="{780EEE5D-5D3E-754B-8FA1-A65D38A66E11}" presName="textNode" presStyleLbl="bgShp" presStyleIdx="2" presStyleCnt="3"/>
      <dgm:spPr/>
      <dgm:t>
        <a:bodyPr/>
        <a:lstStyle/>
        <a:p>
          <a:endParaRPr lang="en-US"/>
        </a:p>
      </dgm:t>
    </dgm:pt>
    <dgm:pt modelId="{7E75EB2B-A56C-C946-BAD9-24B1F457D4A9}" type="pres">
      <dgm:prSet presAssocID="{780EEE5D-5D3E-754B-8FA1-A65D38A66E11}" presName="compChildNode" presStyleCnt="0"/>
      <dgm:spPr/>
    </dgm:pt>
    <dgm:pt modelId="{140313ED-1FAE-004C-905A-C78DBA8AFD5D}" type="pres">
      <dgm:prSet presAssocID="{780EEE5D-5D3E-754B-8FA1-A65D38A66E11}" presName="theInnerList" presStyleCnt="0"/>
      <dgm:spPr/>
    </dgm:pt>
    <dgm:pt modelId="{0E271F87-0796-DD49-B554-309800C11644}" type="pres">
      <dgm:prSet presAssocID="{F61EFADB-4BC9-1F42-9704-8A5F2890D8B8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71039-B051-1D4B-9C4B-59631E165C4D}" type="pres">
      <dgm:prSet presAssocID="{F61EFADB-4BC9-1F42-9704-8A5F2890D8B8}" presName="aSpace2" presStyleCnt="0"/>
      <dgm:spPr/>
    </dgm:pt>
    <dgm:pt modelId="{FBE1D882-7BBC-A249-AA94-6340FACFFDA5}" type="pres">
      <dgm:prSet presAssocID="{B303673D-60E7-F840-B7F3-B3FE90F4924D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ACBF4-168D-FD4B-94ED-D22F6DE567A1}" type="pres">
      <dgm:prSet presAssocID="{B303673D-60E7-F840-B7F3-B3FE90F4924D}" presName="aSpace2" presStyleCnt="0"/>
      <dgm:spPr/>
    </dgm:pt>
    <dgm:pt modelId="{73473EA1-6747-4941-8021-4CE61D3FCAD3}" type="pres">
      <dgm:prSet presAssocID="{C17F6737-DC6A-394D-9FEF-FC40352CCB4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B75BFF-0002-9344-98BC-28CA15361945}" type="presOf" srcId="{0E9C5588-691F-CE47-8CDC-EB6D9E1CDB94}" destId="{10DB4F34-DA8E-C541-BDAC-C68E7CEDAEA7}" srcOrd="1" destOrd="0" presId="urn:microsoft.com/office/officeart/2005/8/layout/lProcess2"/>
    <dgm:cxn modelId="{22976C24-95A8-B644-9B10-DA7A1D361FF7}" srcId="{811A7D6C-C2B1-0C4D-8D81-511FE70EDC56}" destId="{780EEE5D-5D3E-754B-8FA1-A65D38A66E11}" srcOrd="2" destOrd="0" parTransId="{51E9734C-E342-644E-97D9-C0466293626D}" sibTransId="{E4C88B8E-1B23-F94F-B0D6-34FC587DFADF}"/>
    <dgm:cxn modelId="{04375B1A-9BF6-4F48-B248-D8AA815B5AD4}" type="presOf" srcId="{0E9C5588-691F-CE47-8CDC-EB6D9E1CDB94}" destId="{87BF3593-296B-A34A-8D8E-E52439C3C774}" srcOrd="0" destOrd="0" presId="urn:microsoft.com/office/officeart/2005/8/layout/lProcess2"/>
    <dgm:cxn modelId="{69318416-270C-9842-AEE4-C9F00EF5FB3D}" type="presOf" srcId="{F61EFADB-4BC9-1F42-9704-8A5F2890D8B8}" destId="{0E271F87-0796-DD49-B554-309800C11644}" srcOrd="0" destOrd="0" presId="urn:microsoft.com/office/officeart/2005/8/layout/lProcess2"/>
    <dgm:cxn modelId="{7EB3F8F3-50A9-BB41-A69E-A50C924B786D}" srcId="{0E9C5588-691F-CE47-8CDC-EB6D9E1CDB94}" destId="{486DDBF2-8901-BE4E-BD96-BBEF9AE87FE0}" srcOrd="2" destOrd="0" parTransId="{F3041A71-979A-3242-9931-303AFEB2AC41}" sibTransId="{A3E57BC5-2FBE-E84B-9FA2-CF0E7F1B7D9F}"/>
    <dgm:cxn modelId="{3DEC16D5-206D-AC43-8E4C-5E9335D1D247}" srcId="{0E9C5588-691F-CE47-8CDC-EB6D9E1CDB94}" destId="{BECDD6D8-1FC0-CB4D-8F1C-7FAF91F96256}" srcOrd="1" destOrd="0" parTransId="{76192679-3E7A-5F47-BF45-A8F790B5C79D}" sibTransId="{2B6C41C0-FB5C-7945-B5C1-88F88E9A93E3}"/>
    <dgm:cxn modelId="{2D3A8F62-284F-CD4D-8DA1-CC4E5A8B5B40}" type="presOf" srcId="{4EAE548E-AE41-FA47-924E-2C7B97CD7F71}" destId="{5DE92746-DEAA-7F41-A1B6-F2CA0B00AE5C}" srcOrd="0" destOrd="0" presId="urn:microsoft.com/office/officeart/2005/8/layout/lProcess2"/>
    <dgm:cxn modelId="{ED89F79E-980E-6B4A-986F-B1D702EE3002}" type="presOf" srcId="{780EEE5D-5D3E-754B-8FA1-A65D38A66E11}" destId="{ADCBDCAE-69B0-1942-9DA7-E9B6D277AC12}" srcOrd="1" destOrd="0" presId="urn:microsoft.com/office/officeart/2005/8/layout/lProcess2"/>
    <dgm:cxn modelId="{A4F98744-DBF1-CF4A-8E84-AB7F962364C5}" type="presOf" srcId="{780EEE5D-5D3E-754B-8FA1-A65D38A66E11}" destId="{1115AB11-5310-8B40-81A4-9A331FCD0481}" srcOrd="0" destOrd="0" presId="urn:microsoft.com/office/officeart/2005/8/layout/lProcess2"/>
    <dgm:cxn modelId="{87CBC1B2-BAF8-1447-B0FB-3DF41E4A7564}" srcId="{0E9C5588-691F-CE47-8CDC-EB6D9E1CDB94}" destId="{E525D8B0-4A56-394B-B804-67598D12FCBD}" srcOrd="0" destOrd="0" parTransId="{219675CA-B609-3048-B019-4DB03FAE6ECE}" sibTransId="{54C79B14-8F70-4747-BE2A-97B6EAB334D0}"/>
    <dgm:cxn modelId="{62DC1706-E4F5-6648-854F-A9B32AC66E5B}" srcId="{A1493ED4-74FF-9D42-A593-DEFDFDFD7FAA}" destId="{4EAE548E-AE41-FA47-924E-2C7B97CD7F71}" srcOrd="1" destOrd="0" parTransId="{76DB1247-E6BC-8449-8D3B-760BF701381E}" sibTransId="{D552C253-7FAE-864D-BA14-F206FEC9922A}"/>
    <dgm:cxn modelId="{A4AF48F3-9028-D34B-9302-7B00B84F8495}" srcId="{A1493ED4-74FF-9D42-A593-DEFDFDFD7FAA}" destId="{52E07701-6DEF-2944-B988-8903269DDEB5}" srcOrd="0" destOrd="0" parTransId="{74E32068-421F-704A-B126-E5C254B665D5}" sibTransId="{D517C46D-BD64-B449-B98A-C7CC71EB82F8}"/>
    <dgm:cxn modelId="{17A89D23-0028-9E43-84B3-0020352F78F9}" type="presOf" srcId="{B303673D-60E7-F840-B7F3-B3FE90F4924D}" destId="{FBE1D882-7BBC-A249-AA94-6340FACFFDA5}" srcOrd="0" destOrd="0" presId="urn:microsoft.com/office/officeart/2005/8/layout/lProcess2"/>
    <dgm:cxn modelId="{400D6AF5-2D61-D049-BEE9-5F5F5AD6FD7D}" type="presOf" srcId="{2C8D3FFA-D14D-FD4B-A5E7-20AD88AF5CA3}" destId="{4F3F4140-D175-E641-AA0A-9F5B2652EC34}" srcOrd="0" destOrd="0" presId="urn:microsoft.com/office/officeart/2005/8/layout/lProcess2"/>
    <dgm:cxn modelId="{1A65E0A6-8019-2540-A46F-02885F291835}" type="presOf" srcId="{A1493ED4-74FF-9D42-A593-DEFDFDFD7FAA}" destId="{FBA7F566-9041-BB45-A0E9-38EECA932B3E}" srcOrd="1" destOrd="0" presId="urn:microsoft.com/office/officeart/2005/8/layout/lProcess2"/>
    <dgm:cxn modelId="{1A142B62-5E52-D842-96D5-49B1BBE0AFC6}" type="presOf" srcId="{C17F6737-DC6A-394D-9FEF-FC40352CCB4D}" destId="{73473EA1-6747-4941-8021-4CE61D3FCAD3}" srcOrd="0" destOrd="0" presId="urn:microsoft.com/office/officeart/2005/8/layout/lProcess2"/>
    <dgm:cxn modelId="{6D5C7F33-29CB-8E40-9924-59D5902D2140}" srcId="{811A7D6C-C2B1-0C4D-8D81-511FE70EDC56}" destId="{0E9C5588-691F-CE47-8CDC-EB6D9E1CDB94}" srcOrd="0" destOrd="0" parTransId="{02D5D37D-EADE-9347-B19F-78187C6087F4}" sibTransId="{22D27680-1319-3B42-B703-780897EB0FA1}"/>
    <dgm:cxn modelId="{4A5EDA4F-B29A-BE4A-B675-ABBCC6E49C4A}" type="presOf" srcId="{A1493ED4-74FF-9D42-A593-DEFDFDFD7FAA}" destId="{E3702C14-59CB-FE4B-8634-C28F7694A976}" srcOrd="0" destOrd="0" presId="urn:microsoft.com/office/officeart/2005/8/layout/lProcess2"/>
    <dgm:cxn modelId="{8AA7411F-92ED-0E41-9D8E-ED37536972F9}" type="presOf" srcId="{486DDBF2-8901-BE4E-BD96-BBEF9AE87FE0}" destId="{D154B4BF-65E6-A749-8828-222D476EC6F0}" srcOrd="0" destOrd="0" presId="urn:microsoft.com/office/officeart/2005/8/layout/lProcess2"/>
    <dgm:cxn modelId="{BF9D27ED-08A5-CB4A-9068-D9CD879F7221}" srcId="{780EEE5D-5D3E-754B-8FA1-A65D38A66E11}" destId="{F61EFADB-4BC9-1F42-9704-8A5F2890D8B8}" srcOrd="0" destOrd="0" parTransId="{ADF28E6D-203D-A242-A630-3AB0AEBA4AC1}" sibTransId="{71465402-8B60-3344-9060-183D19EE7347}"/>
    <dgm:cxn modelId="{559B4920-6AF4-224D-BD2C-5664DE48925E}" type="presOf" srcId="{BECDD6D8-1FC0-CB4D-8F1C-7FAF91F96256}" destId="{977A3A3D-C887-9A44-A851-97CFFECC3F4D}" srcOrd="0" destOrd="0" presId="urn:microsoft.com/office/officeart/2005/8/layout/lProcess2"/>
    <dgm:cxn modelId="{9E2A93C6-0F2D-5944-822B-1DBB492EFEBD}" type="presOf" srcId="{52E07701-6DEF-2944-B988-8903269DDEB5}" destId="{8CBF99E3-2F32-3644-ABCD-556622DDFCA4}" srcOrd="0" destOrd="0" presId="urn:microsoft.com/office/officeart/2005/8/layout/lProcess2"/>
    <dgm:cxn modelId="{83510F9A-7EB6-CE4A-8211-5C632129D381}" type="presOf" srcId="{E525D8B0-4A56-394B-B804-67598D12FCBD}" destId="{490C85F4-C3FE-744C-A1DC-8910D9A71DDC}" srcOrd="0" destOrd="0" presId="urn:microsoft.com/office/officeart/2005/8/layout/lProcess2"/>
    <dgm:cxn modelId="{9825C575-8175-6743-8523-17F5C6CB811C}" srcId="{780EEE5D-5D3E-754B-8FA1-A65D38A66E11}" destId="{B303673D-60E7-F840-B7F3-B3FE90F4924D}" srcOrd="1" destOrd="0" parTransId="{036C605B-A645-F845-B616-663510AFEA35}" sibTransId="{D54ACBCC-948F-3441-8414-39D18B3EB8CA}"/>
    <dgm:cxn modelId="{FEB688DF-F659-8647-A1B0-832904B2C985}" type="presOf" srcId="{811A7D6C-C2B1-0C4D-8D81-511FE70EDC56}" destId="{6532B08F-008E-F541-A1D1-D9758E97B0DF}" srcOrd="0" destOrd="0" presId="urn:microsoft.com/office/officeart/2005/8/layout/lProcess2"/>
    <dgm:cxn modelId="{74F32065-A2F3-384A-BE2B-F050E7045441}" srcId="{A1493ED4-74FF-9D42-A593-DEFDFDFD7FAA}" destId="{2C8D3FFA-D14D-FD4B-A5E7-20AD88AF5CA3}" srcOrd="2" destOrd="0" parTransId="{E639F1E0-462E-EF42-8BFB-C110CE36BDBB}" sibTransId="{9726555B-E3C2-5348-9A3D-B799C32E72A9}"/>
    <dgm:cxn modelId="{DD0567C1-751C-364E-8EA4-29A11DF7B129}" srcId="{811A7D6C-C2B1-0C4D-8D81-511FE70EDC56}" destId="{A1493ED4-74FF-9D42-A593-DEFDFDFD7FAA}" srcOrd="1" destOrd="0" parTransId="{3D5FA7AD-324E-8246-A989-0AFD2C15F198}" sibTransId="{F7923A23-1F27-B14A-A2CC-9AEA2C0C7990}"/>
    <dgm:cxn modelId="{D0462AB5-13A5-8343-8522-7C141AC350FD}" srcId="{780EEE5D-5D3E-754B-8FA1-A65D38A66E11}" destId="{C17F6737-DC6A-394D-9FEF-FC40352CCB4D}" srcOrd="2" destOrd="0" parTransId="{6964CD60-823C-724E-A45D-11DE550A013C}" sibTransId="{D9320FC2-DC95-E845-B33B-5D30E35FC4AC}"/>
    <dgm:cxn modelId="{375D0192-8607-8D40-B9C5-194575BC4A4E}" type="presParOf" srcId="{6532B08F-008E-F541-A1D1-D9758E97B0DF}" destId="{65175D2C-70BA-3B40-9F70-BF8BDF30B062}" srcOrd="0" destOrd="0" presId="urn:microsoft.com/office/officeart/2005/8/layout/lProcess2"/>
    <dgm:cxn modelId="{F7B8003F-39F0-0246-8C55-BA04B6AA9F88}" type="presParOf" srcId="{65175D2C-70BA-3B40-9F70-BF8BDF30B062}" destId="{87BF3593-296B-A34A-8D8E-E52439C3C774}" srcOrd="0" destOrd="0" presId="urn:microsoft.com/office/officeart/2005/8/layout/lProcess2"/>
    <dgm:cxn modelId="{4085BEE8-F532-DB4D-BE73-A17D62CD6690}" type="presParOf" srcId="{65175D2C-70BA-3B40-9F70-BF8BDF30B062}" destId="{10DB4F34-DA8E-C541-BDAC-C68E7CEDAEA7}" srcOrd="1" destOrd="0" presId="urn:microsoft.com/office/officeart/2005/8/layout/lProcess2"/>
    <dgm:cxn modelId="{07256147-06D1-4840-A7F8-E18055E4B23C}" type="presParOf" srcId="{65175D2C-70BA-3B40-9F70-BF8BDF30B062}" destId="{2B5EA23D-C295-AC43-BFEF-2CBFD757F92D}" srcOrd="2" destOrd="0" presId="urn:microsoft.com/office/officeart/2005/8/layout/lProcess2"/>
    <dgm:cxn modelId="{48009AA8-DBDE-9E49-834F-8458EFFDD886}" type="presParOf" srcId="{2B5EA23D-C295-AC43-BFEF-2CBFD757F92D}" destId="{FB369347-5F49-2847-92C6-E8CA6D1F5A8B}" srcOrd="0" destOrd="0" presId="urn:microsoft.com/office/officeart/2005/8/layout/lProcess2"/>
    <dgm:cxn modelId="{C0F6B43C-D75B-D241-9BAC-66018F6C7424}" type="presParOf" srcId="{FB369347-5F49-2847-92C6-E8CA6D1F5A8B}" destId="{490C85F4-C3FE-744C-A1DC-8910D9A71DDC}" srcOrd="0" destOrd="0" presId="urn:microsoft.com/office/officeart/2005/8/layout/lProcess2"/>
    <dgm:cxn modelId="{CDAAF5AD-E216-4B43-83A4-B276F625070E}" type="presParOf" srcId="{FB369347-5F49-2847-92C6-E8CA6D1F5A8B}" destId="{73C78973-655D-1F4A-AFF3-3C022FBA2960}" srcOrd="1" destOrd="0" presId="urn:microsoft.com/office/officeart/2005/8/layout/lProcess2"/>
    <dgm:cxn modelId="{C14B33A7-2D8B-3249-9969-A5255E5B3C8D}" type="presParOf" srcId="{FB369347-5F49-2847-92C6-E8CA6D1F5A8B}" destId="{977A3A3D-C887-9A44-A851-97CFFECC3F4D}" srcOrd="2" destOrd="0" presId="urn:microsoft.com/office/officeart/2005/8/layout/lProcess2"/>
    <dgm:cxn modelId="{41525990-9E91-BD44-A10F-E267786FD888}" type="presParOf" srcId="{FB369347-5F49-2847-92C6-E8CA6D1F5A8B}" destId="{4AA96D87-BB72-F643-A576-5DD2F0960FDD}" srcOrd="3" destOrd="0" presId="urn:microsoft.com/office/officeart/2005/8/layout/lProcess2"/>
    <dgm:cxn modelId="{2A9FD3F3-4C7C-AE4D-A9F8-FACEA1C770F1}" type="presParOf" srcId="{FB369347-5F49-2847-92C6-E8CA6D1F5A8B}" destId="{D154B4BF-65E6-A749-8828-222D476EC6F0}" srcOrd="4" destOrd="0" presId="urn:microsoft.com/office/officeart/2005/8/layout/lProcess2"/>
    <dgm:cxn modelId="{6D269B36-7B64-D443-A034-BDB70F5C7F3B}" type="presParOf" srcId="{6532B08F-008E-F541-A1D1-D9758E97B0DF}" destId="{828946A0-1D0C-D54B-AC96-6BD7F0026D24}" srcOrd="1" destOrd="0" presId="urn:microsoft.com/office/officeart/2005/8/layout/lProcess2"/>
    <dgm:cxn modelId="{7CFDF29D-39EE-5D46-BF53-786A4EEFB040}" type="presParOf" srcId="{6532B08F-008E-F541-A1D1-D9758E97B0DF}" destId="{BAC8F1E1-61CC-8C4A-B1BB-00F2C4E28121}" srcOrd="2" destOrd="0" presId="urn:microsoft.com/office/officeart/2005/8/layout/lProcess2"/>
    <dgm:cxn modelId="{3829E527-46E9-D449-9AFD-B8A283072780}" type="presParOf" srcId="{BAC8F1E1-61CC-8C4A-B1BB-00F2C4E28121}" destId="{E3702C14-59CB-FE4B-8634-C28F7694A976}" srcOrd="0" destOrd="0" presId="urn:microsoft.com/office/officeart/2005/8/layout/lProcess2"/>
    <dgm:cxn modelId="{EB977EF8-5246-D64A-94E3-31DF86AB3D19}" type="presParOf" srcId="{BAC8F1E1-61CC-8C4A-B1BB-00F2C4E28121}" destId="{FBA7F566-9041-BB45-A0E9-38EECA932B3E}" srcOrd="1" destOrd="0" presId="urn:microsoft.com/office/officeart/2005/8/layout/lProcess2"/>
    <dgm:cxn modelId="{2877D0AD-7DFE-1B45-8A6F-0C83537E25D9}" type="presParOf" srcId="{BAC8F1E1-61CC-8C4A-B1BB-00F2C4E28121}" destId="{90FD4E51-3EB6-E140-A019-C63408CDDDF8}" srcOrd="2" destOrd="0" presId="urn:microsoft.com/office/officeart/2005/8/layout/lProcess2"/>
    <dgm:cxn modelId="{FAF42890-DCAD-9B46-93D4-0E74180DC9ED}" type="presParOf" srcId="{90FD4E51-3EB6-E140-A019-C63408CDDDF8}" destId="{199797AA-8FCB-5340-B0CD-8246F0099A84}" srcOrd="0" destOrd="0" presId="urn:microsoft.com/office/officeart/2005/8/layout/lProcess2"/>
    <dgm:cxn modelId="{AB57608E-321F-FB43-88E2-2F8E2B1794CF}" type="presParOf" srcId="{199797AA-8FCB-5340-B0CD-8246F0099A84}" destId="{8CBF99E3-2F32-3644-ABCD-556622DDFCA4}" srcOrd="0" destOrd="0" presId="urn:microsoft.com/office/officeart/2005/8/layout/lProcess2"/>
    <dgm:cxn modelId="{C1EEE614-5867-C94B-AE75-6F355A04CF80}" type="presParOf" srcId="{199797AA-8FCB-5340-B0CD-8246F0099A84}" destId="{A2505467-655B-8642-A7FC-2EC2D2D886DB}" srcOrd="1" destOrd="0" presId="urn:microsoft.com/office/officeart/2005/8/layout/lProcess2"/>
    <dgm:cxn modelId="{7DA4FD32-BEED-3C40-A9F6-A1AAE8E45EC1}" type="presParOf" srcId="{199797AA-8FCB-5340-B0CD-8246F0099A84}" destId="{5DE92746-DEAA-7F41-A1B6-F2CA0B00AE5C}" srcOrd="2" destOrd="0" presId="urn:microsoft.com/office/officeart/2005/8/layout/lProcess2"/>
    <dgm:cxn modelId="{A9D1C82A-56AE-4D46-8E0E-E8A38B949E00}" type="presParOf" srcId="{199797AA-8FCB-5340-B0CD-8246F0099A84}" destId="{A3C77F89-AA89-5646-9AFD-B30EB39DD60D}" srcOrd="3" destOrd="0" presId="urn:microsoft.com/office/officeart/2005/8/layout/lProcess2"/>
    <dgm:cxn modelId="{5F40B6D4-C39A-574A-B8A7-44816E301938}" type="presParOf" srcId="{199797AA-8FCB-5340-B0CD-8246F0099A84}" destId="{4F3F4140-D175-E641-AA0A-9F5B2652EC34}" srcOrd="4" destOrd="0" presId="urn:microsoft.com/office/officeart/2005/8/layout/lProcess2"/>
    <dgm:cxn modelId="{847926D2-A25D-284B-844A-0098BB3B1A3A}" type="presParOf" srcId="{6532B08F-008E-F541-A1D1-D9758E97B0DF}" destId="{BB5A0216-32E6-9F4A-9FC3-B93F8D798AD4}" srcOrd="3" destOrd="0" presId="urn:microsoft.com/office/officeart/2005/8/layout/lProcess2"/>
    <dgm:cxn modelId="{42A3FBBA-77E0-1D47-B470-8F660C440BD5}" type="presParOf" srcId="{6532B08F-008E-F541-A1D1-D9758E97B0DF}" destId="{DC55FE8A-D62A-0E4B-B238-0B71EEADA431}" srcOrd="4" destOrd="0" presId="urn:microsoft.com/office/officeart/2005/8/layout/lProcess2"/>
    <dgm:cxn modelId="{15725159-346A-0A45-8C48-48301B9C85C7}" type="presParOf" srcId="{DC55FE8A-D62A-0E4B-B238-0B71EEADA431}" destId="{1115AB11-5310-8B40-81A4-9A331FCD0481}" srcOrd="0" destOrd="0" presId="urn:microsoft.com/office/officeart/2005/8/layout/lProcess2"/>
    <dgm:cxn modelId="{07440E0B-3542-FE44-BDDE-CBE5CD0D690F}" type="presParOf" srcId="{DC55FE8A-D62A-0E4B-B238-0B71EEADA431}" destId="{ADCBDCAE-69B0-1942-9DA7-E9B6D277AC12}" srcOrd="1" destOrd="0" presId="urn:microsoft.com/office/officeart/2005/8/layout/lProcess2"/>
    <dgm:cxn modelId="{A4AA3481-EC56-144F-98A9-C918FE997322}" type="presParOf" srcId="{DC55FE8A-D62A-0E4B-B238-0B71EEADA431}" destId="{7E75EB2B-A56C-C946-BAD9-24B1F457D4A9}" srcOrd="2" destOrd="0" presId="urn:microsoft.com/office/officeart/2005/8/layout/lProcess2"/>
    <dgm:cxn modelId="{BC1321D5-C592-174A-8EAE-4CEFCEB44911}" type="presParOf" srcId="{7E75EB2B-A56C-C946-BAD9-24B1F457D4A9}" destId="{140313ED-1FAE-004C-905A-C78DBA8AFD5D}" srcOrd="0" destOrd="0" presId="urn:microsoft.com/office/officeart/2005/8/layout/lProcess2"/>
    <dgm:cxn modelId="{0302B8A6-E2F3-674E-B83D-BFA033469D6C}" type="presParOf" srcId="{140313ED-1FAE-004C-905A-C78DBA8AFD5D}" destId="{0E271F87-0796-DD49-B554-309800C11644}" srcOrd="0" destOrd="0" presId="urn:microsoft.com/office/officeart/2005/8/layout/lProcess2"/>
    <dgm:cxn modelId="{CBF95EA4-D470-E94D-B46F-386ED369D88D}" type="presParOf" srcId="{140313ED-1FAE-004C-905A-C78DBA8AFD5D}" destId="{EB371039-B051-1D4B-9C4B-59631E165C4D}" srcOrd="1" destOrd="0" presId="urn:microsoft.com/office/officeart/2005/8/layout/lProcess2"/>
    <dgm:cxn modelId="{80275C10-A2D3-AC40-8F10-00C44ED84219}" type="presParOf" srcId="{140313ED-1FAE-004C-905A-C78DBA8AFD5D}" destId="{FBE1D882-7BBC-A249-AA94-6340FACFFDA5}" srcOrd="2" destOrd="0" presId="urn:microsoft.com/office/officeart/2005/8/layout/lProcess2"/>
    <dgm:cxn modelId="{16EF6767-CA22-B849-B641-B4AAD6C6D54B}" type="presParOf" srcId="{140313ED-1FAE-004C-905A-C78DBA8AFD5D}" destId="{26DACBF4-168D-FD4B-94ED-D22F6DE567A1}" srcOrd="3" destOrd="0" presId="urn:microsoft.com/office/officeart/2005/8/layout/lProcess2"/>
    <dgm:cxn modelId="{70FEB5C9-34A9-204F-A506-EEF923B09940}" type="presParOf" srcId="{140313ED-1FAE-004C-905A-C78DBA8AFD5D}" destId="{73473EA1-6747-4941-8021-4CE61D3FCAD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CA2EC1A-F836-7548-8D86-5313BE544313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8A921A-1A0C-E049-8DBE-A880A73C569D}">
      <dgm:prSet phldrT="[Text]" custT="1"/>
      <dgm:spPr/>
      <dgm:t>
        <a:bodyPr/>
        <a:lstStyle/>
        <a:p>
          <a:r>
            <a:rPr lang="en-US" sz="2400" dirty="0" smtClean="0"/>
            <a:t>Off-Site Considerations</a:t>
          </a:r>
          <a:endParaRPr lang="en-US" sz="2400" dirty="0"/>
        </a:p>
      </dgm:t>
    </dgm:pt>
    <dgm:pt modelId="{76805AF9-BF10-E34E-8638-DA4980521698}" type="parTrans" cxnId="{2E3A1F02-C9D0-2843-9ECF-331F84E4F696}">
      <dgm:prSet/>
      <dgm:spPr/>
      <dgm:t>
        <a:bodyPr/>
        <a:lstStyle/>
        <a:p>
          <a:endParaRPr lang="en-US"/>
        </a:p>
      </dgm:t>
    </dgm:pt>
    <dgm:pt modelId="{DF39FE8C-B6EE-2A4C-835A-39FDCD2CF1C5}" type="sibTrans" cxnId="{2E3A1F02-C9D0-2843-9ECF-331F84E4F696}">
      <dgm:prSet/>
      <dgm:spPr/>
      <dgm:t>
        <a:bodyPr/>
        <a:lstStyle/>
        <a:p>
          <a:endParaRPr lang="en-US"/>
        </a:p>
      </dgm:t>
    </dgm:pt>
    <dgm:pt modelId="{5FE43B74-66CC-DC44-890F-BADF740BA75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$4300 Per </a:t>
          </a:r>
          <a:endParaRPr lang="en-US" dirty="0">
            <a:solidFill>
              <a:srgbClr val="000000"/>
            </a:solidFill>
          </a:endParaRPr>
        </a:p>
      </dgm:t>
    </dgm:pt>
    <dgm:pt modelId="{1520D6B7-919F-F242-A25B-371A4BDD8DA6}" type="parTrans" cxnId="{C0E0A674-4E11-CB47-B25A-642C8A8214C3}">
      <dgm:prSet/>
      <dgm:spPr/>
      <dgm:t>
        <a:bodyPr/>
        <a:lstStyle/>
        <a:p>
          <a:endParaRPr lang="en-US"/>
        </a:p>
      </dgm:t>
    </dgm:pt>
    <dgm:pt modelId="{20EAD64D-E09B-2D4C-A62A-6F3226914DBB}" type="sibTrans" cxnId="{C0E0A674-4E11-CB47-B25A-642C8A8214C3}">
      <dgm:prSet/>
      <dgm:spPr/>
      <dgm:t>
        <a:bodyPr/>
        <a:lstStyle/>
        <a:p>
          <a:endParaRPr lang="en-US"/>
        </a:p>
      </dgm:t>
    </dgm:pt>
    <dgm:pt modelId="{23856919-8AEB-F148-90AC-27066428A38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Minimum Of 3 To Create Core</a:t>
          </a:r>
          <a:endParaRPr lang="en-US" dirty="0">
            <a:solidFill>
              <a:srgbClr val="000000"/>
            </a:solidFill>
          </a:endParaRPr>
        </a:p>
      </dgm:t>
    </dgm:pt>
    <dgm:pt modelId="{EBB04ECC-0109-124A-82F7-B0B4BACC08AC}" type="parTrans" cxnId="{154E1076-7284-6545-A4B7-0BA656CD1D38}">
      <dgm:prSet/>
      <dgm:spPr/>
      <dgm:t>
        <a:bodyPr/>
        <a:lstStyle/>
        <a:p>
          <a:endParaRPr lang="en-US"/>
        </a:p>
      </dgm:t>
    </dgm:pt>
    <dgm:pt modelId="{0DF84BEA-75C8-354B-B4AD-FFC520295AAA}" type="sibTrans" cxnId="{154E1076-7284-6545-A4B7-0BA656CD1D38}">
      <dgm:prSet/>
      <dgm:spPr/>
      <dgm:t>
        <a:bodyPr/>
        <a:lstStyle/>
        <a:p>
          <a:endParaRPr lang="en-US"/>
        </a:p>
      </dgm:t>
    </dgm:pt>
    <dgm:pt modelId="{8B462135-3053-0C4E-840E-C5D158E7BAE7}">
      <dgm:prSet phldrT="[Text]" custT="1"/>
      <dgm:spPr/>
      <dgm:t>
        <a:bodyPr/>
        <a:lstStyle/>
        <a:p>
          <a:r>
            <a:rPr lang="en-US" sz="2400" dirty="0" smtClean="0"/>
            <a:t>On-Site Considerations</a:t>
          </a:r>
          <a:endParaRPr lang="en-US" sz="2400" dirty="0"/>
        </a:p>
      </dgm:t>
    </dgm:pt>
    <dgm:pt modelId="{E043D127-A51A-0F40-B203-5EAAADA51BEC}" type="parTrans" cxnId="{70F2D8DB-536E-9746-89B7-120E738D1291}">
      <dgm:prSet/>
      <dgm:spPr/>
      <dgm:t>
        <a:bodyPr/>
        <a:lstStyle/>
        <a:p>
          <a:endParaRPr lang="en-US"/>
        </a:p>
      </dgm:t>
    </dgm:pt>
    <dgm:pt modelId="{DBD672F7-177D-4340-A435-6DACFBDCAA15}" type="sibTrans" cxnId="{70F2D8DB-536E-9746-89B7-120E738D1291}">
      <dgm:prSet/>
      <dgm:spPr/>
      <dgm:t>
        <a:bodyPr/>
        <a:lstStyle/>
        <a:p>
          <a:endParaRPr lang="en-US"/>
        </a:p>
      </dgm:t>
    </dgm:pt>
    <dgm:pt modelId="{D25BAC49-31B8-0E47-945A-BD8DDF10D30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$1250 Per </a:t>
          </a:r>
          <a:endParaRPr lang="en-US" dirty="0">
            <a:solidFill>
              <a:srgbClr val="000000"/>
            </a:solidFill>
          </a:endParaRPr>
        </a:p>
      </dgm:t>
    </dgm:pt>
    <dgm:pt modelId="{36E35E9D-3EB9-0F4D-928C-C412D3F255EA}" type="parTrans" cxnId="{C7F0F062-9C26-8643-AB7E-859D1F8C7932}">
      <dgm:prSet/>
      <dgm:spPr/>
      <dgm:t>
        <a:bodyPr/>
        <a:lstStyle/>
        <a:p>
          <a:endParaRPr lang="en-US"/>
        </a:p>
      </dgm:t>
    </dgm:pt>
    <dgm:pt modelId="{86795AE7-EDB6-6E43-9ADB-A1BE5FBC3163}" type="sibTrans" cxnId="{C7F0F062-9C26-8643-AB7E-859D1F8C7932}">
      <dgm:prSet/>
      <dgm:spPr/>
      <dgm:t>
        <a:bodyPr/>
        <a:lstStyle/>
        <a:p>
          <a:endParaRPr lang="en-US"/>
        </a:p>
      </dgm:t>
    </dgm:pt>
    <dgm:pt modelId="{1A52C3BB-1381-1F4D-A215-9796430841C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5-15 To Create Core</a:t>
          </a:r>
          <a:endParaRPr lang="en-US" dirty="0">
            <a:solidFill>
              <a:srgbClr val="000000"/>
            </a:solidFill>
          </a:endParaRPr>
        </a:p>
      </dgm:t>
    </dgm:pt>
    <dgm:pt modelId="{2C95C706-4500-4B4F-8037-1C6E2F200B7E}" type="parTrans" cxnId="{CF8A47F3-F18D-1E46-96C3-FC0A156CEAA6}">
      <dgm:prSet/>
      <dgm:spPr/>
      <dgm:t>
        <a:bodyPr/>
        <a:lstStyle/>
        <a:p>
          <a:endParaRPr lang="en-US"/>
        </a:p>
      </dgm:t>
    </dgm:pt>
    <dgm:pt modelId="{EF66CD73-5F5C-E14D-85B9-7071FA3E45FE}" type="sibTrans" cxnId="{CF8A47F3-F18D-1E46-96C3-FC0A156CEAA6}">
      <dgm:prSet/>
      <dgm:spPr/>
      <dgm:t>
        <a:bodyPr/>
        <a:lstStyle/>
        <a:p>
          <a:endParaRPr lang="en-US"/>
        </a:p>
      </dgm:t>
    </dgm:pt>
    <dgm:pt modelId="{F0F46DC9-EE5C-2448-BC8F-7C55295807D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Ability To See &amp; Use Right Set Up</a:t>
          </a:r>
          <a:endParaRPr lang="en-US" dirty="0">
            <a:solidFill>
              <a:srgbClr val="000000"/>
            </a:solidFill>
          </a:endParaRPr>
        </a:p>
      </dgm:t>
    </dgm:pt>
    <dgm:pt modelId="{59368DB5-2EA1-6D49-A358-37798D36990F}" type="parTrans" cxnId="{4A58C1A1-1E09-A64E-8C77-5A8F476113D9}">
      <dgm:prSet/>
      <dgm:spPr/>
      <dgm:t>
        <a:bodyPr/>
        <a:lstStyle/>
        <a:p>
          <a:endParaRPr lang="en-US"/>
        </a:p>
      </dgm:t>
    </dgm:pt>
    <dgm:pt modelId="{8567F127-B98B-0F4F-A16F-34B589CA35AC}" type="sibTrans" cxnId="{4A58C1A1-1E09-A64E-8C77-5A8F476113D9}">
      <dgm:prSet/>
      <dgm:spPr/>
      <dgm:t>
        <a:bodyPr/>
        <a:lstStyle/>
        <a:p>
          <a:endParaRPr lang="en-US"/>
        </a:p>
      </dgm:t>
    </dgm:pt>
    <dgm:pt modelId="{6ED7BC8E-44AD-5D43-9312-64CB0B8C310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Ability To Customize To Special Needs </a:t>
          </a:r>
          <a:endParaRPr lang="en-US" dirty="0">
            <a:solidFill>
              <a:srgbClr val="000000"/>
            </a:solidFill>
          </a:endParaRPr>
        </a:p>
      </dgm:t>
    </dgm:pt>
    <dgm:pt modelId="{552AB7DD-52DC-924E-A822-C05F350F5F67}" type="parTrans" cxnId="{FA122F23-0788-9E42-8A5F-CC20D85FC09D}">
      <dgm:prSet/>
      <dgm:spPr/>
      <dgm:t>
        <a:bodyPr/>
        <a:lstStyle/>
        <a:p>
          <a:endParaRPr lang="en-US"/>
        </a:p>
      </dgm:t>
    </dgm:pt>
    <dgm:pt modelId="{ABF4EBF5-9011-C44B-9962-2E80AD8F77BD}" type="sibTrans" cxnId="{FA122F23-0788-9E42-8A5F-CC20D85FC09D}">
      <dgm:prSet/>
      <dgm:spPr/>
      <dgm:t>
        <a:bodyPr/>
        <a:lstStyle/>
        <a:p>
          <a:endParaRPr lang="en-US"/>
        </a:p>
      </dgm:t>
    </dgm:pt>
    <dgm:pt modelId="{5DB87481-2C0B-974F-BE59-AB341599B1A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Diversity Of Participants  </a:t>
          </a:r>
          <a:endParaRPr lang="en-US" dirty="0">
            <a:solidFill>
              <a:srgbClr val="000000"/>
            </a:solidFill>
          </a:endParaRPr>
        </a:p>
      </dgm:t>
    </dgm:pt>
    <dgm:pt modelId="{69ED3B4A-8B5D-7D43-89D2-558631789DD3}" type="parTrans" cxnId="{D8CA477C-0A50-884D-BDF9-D4913E2DFFEF}">
      <dgm:prSet/>
      <dgm:spPr/>
      <dgm:t>
        <a:bodyPr/>
        <a:lstStyle/>
        <a:p>
          <a:endParaRPr lang="en-US"/>
        </a:p>
      </dgm:t>
    </dgm:pt>
    <dgm:pt modelId="{BF5F0C1B-B8C9-2E45-A8BA-4928A1AD19AB}" type="sibTrans" cxnId="{D8CA477C-0A50-884D-BDF9-D4913E2DFFEF}">
      <dgm:prSet/>
      <dgm:spPr/>
      <dgm:t>
        <a:bodyPr/>
        <a:lstStyle/>
        <a:p>
          <a:endParaRPr lang="en-US"/>
        </a:p>
      </dgm:t>
    </dgm:pt>
    <dgm:pt modelId="{10B9D550-955E-914D-A693-49AE6C7E1D3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Combine Mentoring With Pilot Program</a:t>
          </a:r>
          <a:endParaRPr lang="en-US" dirty="0">
            <a:solidFill>
              <a:srgbClr val="000000"/>
            </a:solidFill>
          </a:endParaRPr>
        </a:p>
      </dgm:t>
    </dgm:pt>
    <dgm:pt modelId="{8590CBAC-38B6-4F48-AF7F-08B801540547}" type="parTrans" cxnId="{9A60231B-506E-9344-8C4D-22A781E3A7EC}">
      <dgm:prSet/>
      <dgm:spPr/>
      <dgm:t>
        <a:bodyPr/>
        <a:lstStyle/>
        <a:p>
          <a:endParaRPr lang="en-US"/>
        </a:p>
      </dgm:t>
    </dgm:pt>
    <dgm:pt modelId="{E6A1ACB1-42BA-DB4E-9EDF-7A67A3AD654C}" type="sibTrans" cxnId="{9A60231B-506E-9344-8C4D-22A781E3A7EC}">
      <dgm:prSet/>
      <dgm:spPr/>
      <dgm:t>
        <a:bodyPr/>
        <a:lstStyle/>
        <a:p>
          <a:endParaRPr lang="en-US"/>
        </a:p>
      </dgm:t>
    </dgm:pt>
    <dgm:pt modelId="{4D098469-34D5-4E48-9D5D-3BF38D1FFC0E}" type="pres">
      <dgm:prSet presAssocID="{9CA2EC1A-F836-7548-8D86-5313BE54431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6C2D2E-E095-F346-94DD-58CD6789C372}" type="pres">
      <dgm:prSet presAssocID="{948A921A-1A0C-E049-8DBE-A880A73C569D}" presName="compNode" presStyleCnt="0"/>
      <dgm:spPr/>
    </dgm:pt>
    <dgm:pt modelId="{67A3D1BE-1FE2-434A-AD41-F1A589A89CA1}" type="pres">
      <dgm:prSet presAssocID="{948A921A-1A0C-E049-8DBE-A880A73C569D}" presName="aNode" presStyleLbl="bgShp" presStyleIdx="0" presStyleCnt="2"/>
      <dgm:spPr/>
      <dgm:t>
        <a:bodyPr/>
        <a:lstStyle/>
        <a:p>
          <a:endParaRPr lang="en-US"/>
        </a:p>
      </dgm:t>
    </dgm:pt>
    <dgm:pt modelId="{B835121B-4283-B843-8846-F1F181A99F51}" type="pres">
      <dgm:prSet presAssocID="{948A921A-1A0C-E049-8DBE-A880A73C569D}" presName="textNode" presStyleLbl="bgShp" presStyleIdx="0" presStyleCnt="2"/>
      <dgm:spPr/>
      <dgm:t>
        <a:bodyPr/>
        <a:lstStyle/>
        <a:p>
          <a:endParaRPr lang="en-US"/>
        </a:p>
      </dgm:t>
    </dgm:pt>
    <dgm:pt modelId="{49B8630B-E4C5-034A-BA1F-62CD5F086E15}" type="pres">
      <dgm:prSet presAssocID="{948A921A-1A0C-E049-8DBE-A880A73C569D}" presName="compChildNode" presStyleCnt="0"/>
      <dgm:spPr/>
    </dgm:pt>
    <dgm:pt modelId="{83A1A0FA-5A08-6049-A754-766C85390693}" type="pres">
      <dgm:prSet presAssocID="{948A921A-1A0C-E049-8DBE-A880A73C569D}" presName="theInnerList" presStyleCnt="0"/>
      <dgm:spPr/>
    </dgm:pt>
    <dgm:pt modelId="{07B028F3-E71E-FD4B-985C-083DFE3020B4}" type="pres">
      <dgm:prSet presAssocID="{5FE43B74-66CC-DC44-890F-BADF740BA750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0F877-E060-434E-B4BB-5E053DA8FD8F}" type="pres">
      <dgm:prSet presAssocID="{5FE43B74-66CC-DC44-890F-BADF740BA750}" presName="aSpace2" presStyleCnt="0"/>
      <dgm:spPr/>
    </dgm:pt>
    <dgm:pt modelId="{1F97BF97-1D17-DD40-8BDE-CFDC49B58382}" type="pres">
      <dgm:prSet presAssocID="{23856919-8AEB-F148-90AC-27066428A38A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BDB8C-AFCE-D34A-8CEC-5FD8C86D33B0}" type="pres">
      <dgm:prSet presAssocID="{23856919-8AEB-F148-90AC-27066428A38A}" presName="aSpace2" presStyleCnt="0"/>
      <dgm:spPr/>
    </dgm:pt>
    <dgm:pt modelId="{4FAE3CAF-4199-644D-82FC-BB310317B220}" type="pres">
      <dgm:prSet presAssocID="{F0F46DC9-EE5C-2448-BC8F-7C55295807DB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2DDF9-5782-9845-93F1-3B6E26AA9D13}" type="pres">
      <dgm:prSet presAssocID="{F0F46DC9-EE5C-2448-BC8F-7C55295807DB}" presName="aSpace2" presStyleCnt="0"/>
      <dgm:spPr/>
    </dgm:pt>
    <dgm:pt modelId="{5544F79D-7A13-C543-86D9-D34AA4CDF42B}" type="pres">
      <dgm:prSet presAssocID="{5DB87481-2C0B-974F-BE59-AB341599B1A4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9FA75-7B8E-0E41-B06C-8AF81BEB97E0}" type="pres">
      <dgm:prSet presAssocID="{948A921A-1A0C-E049-8DBE-A880A73C569D}" presName="aSpace" presStyleCnt="0"/>
      <dgm:spPr/>
    </dgm:pt>
    <dgm:pt modelId="{C9A515DA-18E7-6048-B971-CAEEB475D3F6}" type="pres">
      <dgm:prSet presAssocID="{8B462135-3053-0C4E-840E-C5D158E7BAE7}" presName="compNode" presStyleCnt="0"/>
      <dgm:spPr/>
    </dgm:pt>
    <dgm:pt modelId="{E10B18F0-93DA-7A4E-8E04-29B512C6517C}" type="pres">
      <dgm:prSet presAssocID="{8B462135-3053-0C4E-840E-C5D158E7BAE7}" presName="aNode" presStyleLbl="bgShp" presStyleIdx="1" presStyleCnt="2"/>
      <dgm:spPr/>
      <dgm:t>
        <a:bodyPr/>
        <a:lstStyle/>
        <a:p>
          <a:endParaRPr lang="en-US"/>
        </a:p>
      </dgm:t>
    </dgm:pt>
    <dgm:pt modelId="{3053E17B-945A-E94C-864A-EFD3120BFC62}" type="pres">
      <dgm:prSet presAssocID="{8B462135-3053-0C4E-840E-C5D158E7BAE7}" presName="textNode" presStyleLbl="bgShp" presStyleIdx="1" presStyleCnt="2"/>
      <dgm:spPr/>
      <dgm:t>
        <a:bodyPr/>
        <a:lstStyle/>
        <a:p>
          <a:endParaRPr lang="en-US"/>
        </a:p>
      </dgm:t>
    </dgm:pt>
    <dgm:pt modelId="{98DCF303-4E0D-E84A-A341-08B44B12B67B}" type="pres">
      <dgm:prSet presAssocID="{8B462135-3053-0C4E-840E-C5D158E7BAE7}" presName="compChildNode" presStyleCnt="0"/>
      <dgm:spPr/>
    </dgm:pt>
    <dgm:pt modelId="{A71BBC6F-0780-4F47-A62D-63875D528C77}" type="pres">
      <dgm:prSet presAssocID="{8B462135-3053-0C4E-840E-C5D158E7BAE7}" presName="theInnerList" presStyleCnt="0"/>
      <dgm:spPr/>
    </dgm:pt>
    <dgm:pt modelId="{7CB7BE1C-D94B-3F44-B985-BF9166A16FAB}" type="pres">
      <dgm:prSet presAssocID="{D25BAC49-31B8-0E47-945A-BD8DDF10D30E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2908F-FE99-274D-AA8D-EFAA7F82DB70}" type="pres">
      <dgm:prSet presAssocID="{D25BAC49-31B8-0E47-945A-BD8DDF10D30E}" presName="aSpace2" presStyleCnt="0"/>
      <dgm:spPr/>
    </dgm:pt>
    <dgm:pt modelId="{9DC36E13-6DB6-894A-BA27-B96AC62B3F33}" type="pres">
      <dgm:prSet presAssocID="{1A52C3BB-1381-1F4D-A215-9796430841C4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E9081-F78F-EE41-B965-6F7BBB496C9D}" type="pres">
      <dgm:prSet presAssocID="{1A52C3BB-1381-1F4D-A215-9796430841C4}" presName="aSpace2" presStyleCnt="0"/>
      <dgm:spPr/>
    </dgm:pt>
    <dgm:pt modelId="{77CCA23C-C752-C646-98E4-93E13CDFA306}" type="pres">
      <dgm:prSet presAssocID="{6ED7BC8E-44AD-5D43-9312-64CB0B8C310D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78474-BC9A-7149-9908-050DF09707C3}" type="pres">
      <dgm:prSet presAssocID="{6ED7BC8E-44AD-5D43-9312-64CB0B8C310D}" presName="aSpace2" presStyleCnt="0"/>
      <dgm:spPr/>
    </dgm:pt>
    <dgm:pt modelId="{6E748368-8283-484F-9450-FDD9C2A6F3CF}" type="pres">
      <dgm:prSet presAssocID="{10B9D550-955E-914D-A693-49AE6C7E1D33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4E1076-7284-6545-A4B7-0BA656CD1D38}" srcId="{948A921A-1A0C-E049-8DBE-A880A73C569D}" destId="{23856919-8AEB-F148-90AC-27066428A38A}" srcOrd="1" destOrd="0" parTransId="{EBB04ECC-0109-124A-82F7-B0B4BACC08AC}" sibTransId="{0DF84BEA-75C8-354B-B4AD-FFC520295AAA}"/>
    <dgm:cxn modelId="{CF8A47F3-F18D-1E46-96C3-FC0A156CEAA6}" srcId="{8B462135-3053-0C4E-840E-C5D158E7BAE7}" destId="{1A52C3BB-1381-1F4D-A215-9796430841C4}" srcOrd="1" destOrd="0" parTransId="{2C95C706-4500-4B4F-8037-1C6E2F200B7E}" sibTransId="{EF66CD73-5F5C-E14D-85B9-7071FA3E45FE}"/>
    <dgm:cxn modelId="{9A60231B-506E-9344-8C4D-22A781E3A7EC}" srcId="{8B462135-3053-0C4E-840E-C5D158E7BAE7}" destId="{10B9D550-955E-914D-A693-49AE6C7E1D33}" srcOrd="3" destOrd="0" parTransId="{8590CBAC-38B6-4F48-AF7F-08B801540547}" sibTransId="{E6A1ACB1-42BA-DB4E-9EDF-7A67A3AD654C}"/>
    <dgm:cxn modelId="{A738F05C-2506-DC40-94B3-448474954CAD}" type="presOf" srcId="{6ED7BC8E-44AD-5D43-9312-64CB0B8C310D}" destId="{77CCA23C-C752-C646-98E4-93E13CDFA306}" srcOrd="0" destOrd="0" presId="urn:microsoft.com/office/officeart/2005/8/layout/lProcess2"/>
    <dgm:cxn modelId="{2E3A1F02-C9D0-2843-9ECF-331F84E4F696}" srcId="{9CA2EC1A-F836-7548-8D86-5313BE544313}" destId="{948A921A-1A0C-E049-8DBE-A880A73C569D}" srcOrd="0" destOrd="0" parTransId="{76805AF9-BF10-E34E-8638-DA4980521698}" sibTransId="{DF39FE8C-B6EE-2A4C-835A-39FDCD2CF1C5}"/>
    <dgm:cxn modelId="{C7F0F062-9C26-8643-AB7E-859D1F8C7932}" srcId="{8B462135-3053-0C4E-840E-C5D158E7BAE7}" destId="{D25BAC49-31B8-0E47-945A-BD8DDF10D30E}" srcOrd="0" destOrd="0" parTransId="{36E35E9D-3EB9-0F4D-928C-C412D3F255EA}" sibTransId="{86795AE7-EDB6-6E43-9ADB-A1BE5FBC3163}"/>
    <dgm:cxn modelId="{D8CA477C-0A50-884D-BDF9-D4913E2DFFEF}" srcId="{948A921A-1A0C-E049-8DBE-A880A73C569D}" destId="{5DB87481-2C0B-974F-BE59-AB341599B1A4}" srcOrd="3" destOrd="0" parTransId="{69ED3B4A-8B5D-7D43-89D2-558631789DD3}" sibTransId="{BF5F0C1B-B8C9-2E45-A8BA-4928A1AD19AB}"/>
    <dgm:cxn modelId="{4A58C1A1-1E09-A64E-8C77-5A8F476113D9}" srcId="{948A921A-1A0C-E049-8DBE-A880A73C569D}" destId="{F0F46DC9-EE5C-2448-BC8F-7C55295807DB}" srcOrd="2" destOrd="0" parTransId="{59368DB5-2EA1-6D49-A358-37798D36990F}" sibTransId="{8567F127-B98B-0F4F-A16F-34B589CA35AC}"/>
    <dgm:cxn modelId="{799A9C86-4A24-BA4B-B446-EF7C03D1109C}" type="presOf" srcId="{D25BAC49-31B8-0E47-945A-BD8DDF10D30E}" destId="{7CB7BE1C-D94B-3F44-B985-BF9166A16FAB}" srcOrd="0" destOrd="0" presId="urn:microsoft.com/office/officeart/2005/8/layout/lProcess2"/>
    <dgm:cxn modelId="{5EDEF228-5056-804D-8FC7-998D47A7A5F6}" type="presOf" srcId="{8B462135-3053-0C4E-840E-C5D158E7BAE7}" destId="{E10B18F0-93DA-7A4E-8E04-29B512C6517C}" srcOrd="0" destOrd="0" presId="urn:microsoft.com/office/officeart/2005/8/layout/lProcess2"/>
    <dgm:cxn modelId="{85F39368-9A43-2948-B79F-D5EC9F67C8F7}" type="presOf" srcId="{23856919-8AEB-F148-90AC-27066428A38A}" destId="{1F97BF97-1D17-DD40-8BDE-CFDC49B58382}" srcOrd="0" destOrd="0" presId="urn:microsoft.com/office/officeart/2005/8/layout/lProcess2"/>
    <dgm:cxn modelId="{2E7D17E8-193F-A04A-994C-D1E06D37A01B}" type="presOf" srcId="{9CA2EC1A-F836-7548-8D86-5313BE544313}" destId="{4D098469-34D5-4E48-9D5D-3BF38D1FFC0E}" srcOrd="0" destOrd="0" presId="urn:microsoft.com/office/officeart/2005/8/layout/lProcess2"/>
    <dgm:cxn modelId="{BE2677E9-D666-3F41-8C9D-9AD11753858D}" type="presOf" srcId="{F0F46DC9-EE5C-2448-BC8F-7C55295807DB}" destId="{4FAE3CAF-4199-644D-82FC-BB310317B220}" srcOrd="0" destOrd="0" presId="urn:microsoft.com/office/officeart/2005/8/layout/lProcess2"/>
    <dgm:cxn modelId="{AF6379F9-6D16-204A-882F-F31AEC426213}" type="presOf" srcId="{1A52C3BB-1381-1F4D-A215-9796430841C4}" destId="{9DC36E13-6DB6-894A-BA27-B96AC62B3F33}" srcOrd="0" destOrd="0" presId="urn:microsoft.com/office/officeart/2005/8/layout/lProcess2"/>
    <dgm:cxn modelId="{FA122F23-0788-9E42-8A5F-CC20D85FC09D}" srcId="{8B462135-3053-0C4E-840E-C5D158E7BAE7}" destId="{6ED7BC8E-44AD-5D43-9312-64CB0B8C310D}" srcOrd="2" destOrd="0" parTransId="{552AB7DD-52DC-924E-A822-C05F350F5F67}" sibTransId="{ABF4EBF5-9011-C44B-9962-2E80AD8F77BD}"/>
    <dgm:cxn modelId="{70F2D8DB-536E-9746-89B7-120E738D1291}" srcId="{9CA2EC1A-F836-7548-8D86-5313BE544313}" destId="{8B462135-3053-0C4E-840E-C5D158E7BAE7}" srcOrd="1" destOrd="0" parTransId="{E043D127-A51A-0F40-B203-5EAAADA51BEC}" sibTransId="{DBD672F7-177D-4340-A435-6DACFBDCAA15}"/>
    <dgm:cxn modelId="{79C9D927-2564-514D-9B1E-B7BFE0310139}" type="presOf" srcId="{10B9D550-955E-914D-A693-49AE6C7E1D33}" destId="{6E748368-8283-484F-9450-FDD9C2A6F3CF}" srcOrd="0" destOrd="0" presId="urn:microsoft.com/office/officeart/2005/8/layout/lProcess2"/>
    <dgm:cxn modelId="{2EFD7986-B087-DA4F-8A26-59EC06039115}" type="presOf" srcId="{5FE43B74-66CC-DC44-890F-BADF740BA750}" destId="{07B028F3-E71E-FD4B-985C-083DFE3020B4}" srcOrd="0" destOrd="0" presId="urn:microsoft.com/office/officeart/2005/8/layout/lProcess2"/>
    <dgm:cxn modelId="{87B99E6E-6E66-7B4B-BBC0-3F2411205357}" type="presOf" srcId="{948A921A-1A0C-E049-8DBE-A880A73C569D}" destId="{67A3D1BE-1FE2-434A-AD41-F1A589A89CA1}" srcOrd="0" destOrd="0" presId="urn:microsoft.com/office/officeart/2005/8/layout/lProcess2"/>
    <dgm:cxn modelId="{3F5A0933-7BF7-864E-B50C-2A380B6BE560}" type="presOf" srcId="{8B462135-3053-0C4E-840E-C5D158E7BAE7}" destId="{3053E17B-945A-E94C-864A-EFD3120BFC62}" srcOrd="1" destOrd="0" presId="urn:microsoft.com/office/officeart/2005/8/layout/lProcess2"/>
    <dgm:cxn modelId="{CD91B2E1-5FD6-B542-B077-BB278FC8C936}" type="presOf" srcId="{948A921A-1A0C-E049-8DBE-A880A73C569D}" destId="{B835121B-4283-B843-8846-F1F181A99F51}" srcOrd="1" destOrd="0" presId="urn:microsoft.com/office/officeart/2005/8/layout/lProcess2"/>
    <dgm:cxn modelId="{7D42A366-FCED-5743-BF64-759C86F9E5FF}" type="presOf" srcId="{5DB87481-2C0B-974F-BE59-AB341599B1A4}" destId="{5544F79D-7A13-C543-86D9-D34AA4CDF42B}" srcOrd="0" destOrd="0" presId="urn:microsoft.com/office/officeart/2005/8/layout/lProcess2"/>
    <dgm:cxn modelId="{C0E0A674-4E11-CB47-B25A-642C8A8214C3}" srcId="{948A921A-1A0C-E049-8DBE-A880A73C569D}" destId="{5FE43B74-66CC-DC44-890F-BADF740BA750}" srcOrd="0" destOrd="0" parTransId="{1520D6B7-919F-F242-A25B-371A4BDD8DA6}" sibTransId="{20EAD64D-E09B-2D4C-A62A-6F3226914DBB}"/>
    <dgm:cxn modelId="{5C345C75-7167-8F44-B5DA-A8C4CEE1CB33}" type="presParOf" srcId="{4D098469-34D5-4E48-9D5D-3BF38D1FFC0E}" destId="{BC6C2D2E-E095-F346-94DD-58CD6789C372}" srcOrd="0" destOrd="0" presId="urn:microsoft.com/office/officeart/2005/8/layout/lProcess2"/>
    <dgm:cxn modelId="{BABA3D36-6F44-7343-901D-948B80A88C6C}" type="presParOf" srcId="{BC6C2D2E-E095-F346-94DD-58CD6789C372}" destId="{67A3D1BE-1FE2-434A-AD41-F1A589A89CA1}" srcOrd="0" destOrd="0" presId="urn:microsoft.com/office/officeart/2005/8/layout/lProcess2"/>
    <dgm:cxn modelId="{D22853B3-7C3B-044A-B6F2-2D9B0432FF4E}" type="presParOf" srcId="{BC6C2D2E-E095-F346-94DD-58CD6789C372}" destId="{B835121B-4283-B843-8846-F1F181A99F51}" srcOrd="1" destOrd="0" presId="urn:microsoft.com/office/officeart/2005/8/layout/lProcess2"/>
    <dgm:cxn modelId="{FDCDDD89-4373-5D4A-854F-C0BB204123BF}" type="presParOf" srcId="{BC6C2D2E-E095-F346-94DD-58CD6789C372}" destId="{49B8630B-E4C5-034A-BA1F-62CD5F086E15}" srcOrd="2" destOrd="0" presId="urn:microsoft.com/office/officeart/2005/8/layout/lProcess2"/>
    <dgm:cxn modelId="{979B703D-9B39-F948-9F39-92D61590EE17}" type="presParOf" srcId="{49B8630B-E4C5-034A-BA1F-62CD5F086E15}" destId="{83A1A0FA-5A08-6049-A754-766C85390693}" srcOrd="0" destOrd="0" presId="urn:microsoft.com/office/officeart/2005/8/layout/lProcess2"/>
    <dgm:cxn modelId="{D9749BE2-914E-B64A-A210-61821D066A80}" type="presParOf" srcId="{83A1A0FA-5A08-6049-A754-766C85390693}" destId="{07B028F3-E71E-FD4B-985C-083DFE3020B4}" srcOrd="0" destOrd="0" presId="urn:microsoft.com/office/officeart/2005/8/layout/lProcess2"/>
    <dgm:cxn modelId="{CAC6AC50-57AF-1342-8865-8893651BE537}" type="presParOf" srcId="{83A1A0FA-5A08-6049-A754-766C85390693}" destId="{BDE0F877-E060-434E-B4BB-5E053DA8FD8F}" srcOrd="1" destOrd="0" presId="urn:microsoft.com/office/officeart/2005/8/layout/lProcess2"/>
    <dgm:cxn modelId="{11A28CFC-C6E4-6946-8E3B-D7CDCFCF4C24}" type="presParOf" srcId="{83A1A0FA-5A08-6049-A754-766C85390693}" destId="{1F97BF97-1D17-DD40-8BDE-CFDC49B58382}" srcOrd="2" destOrd="0" presId="urn:microsoft.com/office/officeart/2005/8/layout/lProcess2"/>
    <dgm:cxn modelId="{FDB37B4D-19E1-5847-9E69-8FE73A2F26AF}" type="presParOf" srcId="{83A1A0FA-5A08-6049-A754-766C85390693}" destId="{0F5BDB8C-AFCE-D34A-8CEC-5FD8C86D33B0}" srcOrd="3" destOrd="0" presId="urn:microsoft.com/office/officeart/2005/8/layout/lProcess2"/>
    <dgm:cxn modelId="{596B5E59-1E51-694F-BC4E-B963C08E39F0}" type="presParOf" srcId="{83A1A0FA-5A08-6049-A754-766C85390693}" destId="{4FAE3CAF-4199-644D-82FC-BB310317B220}" srcOrd="4" destOrd="0" presId="urn:microsoft.com/office/officeart/2005/8/layout/lProcess2"/>
    <dgm:cxn modelId="{803291DD-C418-E64B-8668-2CAED4C1465F}" type="presParOf" srcId="{83A1A0FA-5A08-6049-A754-766C85390693}" destId="{ECA2DDF9-5782-9845-93F1-3B6E26AA9D13}" srcOrd="5" destOrd="0" presId="urn:microsoft.com/office/officeart/2005/8/layout/lProcess2"/>
    <dgm:cxn modelId="{6EE3CD9F-B2B0-4642-8999-B1C4E3D7F03B}" type="presParOf" srcId="{83A1A0FA-5A08-6049-A754-766C85390693}" destId="{5544F79D-7A13-C543-86D9-D34AA4CDF42B}" srcOrd="6" destOrd="0" presId="urn:microsoft.com/office/officeart/2005/8/layout/lProcess2"/>
    <dgm:cxn modelId="{204A20CE-B80A-9A49-AF46-48F3B1ECC5EB}" type="presParOf" srcId="{4D098469-34D5-4E48-9D5D-3BF38D1FFC0E}" destId="{98B9FA75-7B8E-0E41-B06C-8AF81BEB97E0}" srcOrd="1" destOrd="0" presId="urn:microsoft.com/office/officeart/2005/8/layout/lProcess2"/>
    <dgm:cxn modelId="{858B0E83-B28C-E547-9CAB-E35325F693C4}" type="presParOf" srcId="{4D098469-34D5-4E48-9D5D-3BF38D1FFC0E}" destId="{C9A515DA-18E7-6048-B971-CAEEB475D3F6}" srcOrd="2" destOrd="0" presId="urn:microsoft.com/office/officeart/2005/8/layout/lProcess2"/>
    <dgm:cxn modelId="{86DD9C3D-2934-D042-BDDB-EFE9844B666A}" type="presParOf" srcId="{C9A515DA-18E7-6048-B971-CAEEB475D3F6}" destId="{E10B18F0-93DA-7A4E-8E04-29B512C6517C}" srcOrd="0" destOrd="0" presId="urn:microsoft.com/office/officeart/2005/8/layout/lProcess2"/>
    <dgm:cxn modelId="{4AAE6E41-1AA8-6A44-AC3A-EA009FA6F847}" type="presParOf" srcId="{C9A515DA-18E7-6048-B971-CAEEB475D3F6}" destId="{3053E17B-945A-E94C-864A-EFD3120BFC62}" srcOrd="1" destOrd="0" presId="urn:microsoft.com/office/officeart/2005/8/layout/lProcess2"/>
    <dgm:cxn modelId="{06310BE0-D496-5247-AC2C-A8AAA960BEE7}" type="presParOf" srcId="{C9A515DA-18E7-6048-B971-CAEEB475D3F6}" destId="{98DCF303-4E0D-E84A-A341-08B44B12B67B}" srcOrd="2" destOrd="0" presId="urn:microsoft.com/office/officeart/2005/8/layout/lProcess2"/>
    <dgm:cxn modelId="{3B42EC5D-EE64-6247-BEAB-87CCE14C8186}" type="presParOf" srcId="{98DCF303-4E0D-E84A-A341-08B44B12B67B}" destId="{A71BBC6F-0780-4F47-A62D-63875D528C77}" srcOrd="0" destOrd="0" presId="urn:microsoft.com/office/officeart/2005/8/layout/lProcess2"/>
    <dgm:cxn modelId="{7E1992FE-E309-3945-BC66-260A0E23FABF}" type="presParOf" srcId="{A71BBC6F-0780-4F47-A62D-63875D528C77}" destId="{7CB7BE1C-D94B-3F44-B985-BF9166A16FAB}" srcOrd="0" destOrd="0" presId="urn:microsoft.com/office/officeart/2005/8/layout/lProcess2"/>
    <dgm:cxn modelId="{ED967B16-57E1-8D41-9F5D-396F7ED90B87}" type="presParOf" srcId="{A71BBC6F-0780-4F47-A62D-63875D528C77}" destId="{B462908F-FE99-274D-AA8D-EFAA7F82DB70}" srcOrd="1" destOrd="0" presId="urn:microsoft.com/office/officeart/2005/8/layout/lProcess2"/>
    <dgm:cxn modelId="{6D95A1CA-8743-9D46-9A24-151084FA7D20}" type="presParOf" srcId="{A71BBC6F-0780-4F47-A62D-63875D528C77}" destId="{9DC36E13-6DB6-894A-BA27-B96AC62B3F33}" srcOrd="2" destOrd="0" presId="urn:microsoft.com/office/officeart/2005/8/layout/lProcess2"/>
    <dgm:cxn modelId="{5D62CDBE-1E36-4D42-BDD6-0AA655585F46}" type="presParOf" srcId="{A71BBC6F-0780-4F47-A62D-63875D528C77}" destId="{3D2E9081-F78F-EE41-B965-6F7BBB496C9D}" srcOrd="3" destOrd="0" presId="urn:microsoft.com/office/officeart/2005/8/layout/lProcess2"/>
    <dgm:cxn modelId="{CC2AD474-F944-CB4D-95EF-94D7E5861F52}" type="presParOf" srcId="{A71BBC6F-0780-4F47-A62D-63875D528C77}" destId="{77CCA23C-C752-C646-98E4-93E13CDFA306}" srcOrd="4" destOrd="0" presId="urn:microsoft.com/office/officeart/2005/8/layout/lProcess2"/>
    <dgm:cxn modelId="{648233FF-1F37-AD4D-9B08-D95990AF0461}" type="presParOf" srcId="{A71BBC6F-0780-4F47-A62D-63875D528C77}" destId="{9D578474-BC9A-7149-9908-050DF09707C3}" srcOrd="5" destOrd="0" presId="urn:microsoft.com/office/officeart/2005/8/layout/lProcess2"/>
    <dgm:cxn modelId="{5B168391-6070-BC4F-B849-F3A9DA95DBD3}" type="presParOf" srcId="{A71BBC6F-0780-4F47-A62D-63875D528C77}" destId="{6E748368-8283-484F-9450-FDD9C2A6F3C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CB74C7A-2F48-D648-8408-33AA9BD6044A}" type="doc">
      <dgm:prSet loTypeId="urn:microsoft.com/office/officeart/2005/8/layout/h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0ACDFB-314E-4C4D-AD67-9D9C83BA739E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Problem Identification</a:t>
          </a:r>
          <a:endParaRPr lang="en-US" sz="1800" dirty="0">
            <a:solidFill>
              <a:srgbClr val="000000"/>
            </a:solidFill>
          </a:endParaRPr>
        </a:p>
      </dgm:t>
    </dgm:pt>
    <dgm:pt modelId="{746BD48F-84D7-B149-BC55-AA734F6B851B}" type="parTrans" cxnId="{F0532A60-E6D5-854D-BF92-45ADF132D66E}">
      <dgm:prSet/>
      <dgm:spPr/>
      <dgm:t>
        <a:bodyPr/>
        <a:lstStyle/>
        <a:p>
          <a:endParaRPr lang="en-US"/>
        </a:p>
      </dgm:t>
    </dgm:pt>
    <dgm:pt modelId="{2C11002A-B6BE-9543-939A-7D80C72E5EA2}" type="sibTrans" cxnId="{F0532A60-E6D5-854D-BF92-45ADF132D66E}">
      <dgm:prSet/>
      <dgm:spPr/>
      <dgm:t>
        <a:bodyPr/>
        <a:lstStyle/>
        <a:p>
          <a:endParaRPr lang="en-US"/>
        </a:p>
      </dgm:t>
    </dgm:pt>
    <dgm:pt modelId="{9F1C642B-B156-8A44-B1E1-AEBA6372D9E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Problem Solution</a:t>
          </a:r>
          <a:endParaRPr lang="en-US" dirty="0">
            <a:solidFill>
              <a:srgbClr val="000000"/>
            </a:solidFill>
          </a:endParaRPr>
        </a:p>
      </dgm:t>
    </dgm:pt>
    <dgm:pt modelId="{17002D3A-3A15-B041-A3F0-3244383874E0}" type="parTrans" cxnId="{C2377F96-C161-4D4F-97E6-F2DED24FA8F4}">
      <dgm:prSet/>
      <dgm:spPr/>
      <dgm:t>
        <a:bodyPr/>
        <a:lstStyle/>
        <a:p>
          <a:endParaRPr lang="en-US"/>
        </a:p>
      </dgm:t>
    </dgm:pt>
    <dgm:pt modelId="{5F5CB553-8F92-BC4A-973C-3F7DDFF5D3C0}" type="sibTrans" cxnId="{C2377F96-C161-4D4F-97E6-F2DED24FA8F4}">
      <dgm:prSet/>
      <dgm:spPr/>
      <dgm:t>
        <a:bodyPr/>
        <a:lstStyle/>
        <a:p>
          <a:endParaRPr lang="en-US"/>
        </a:p>
      </dgm:t>
    </dgm:pt>
    <dgm:pt modelId="{57105606-397A-354C-9B9E-109B3A19843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Experiences Designed To Challenge</a:t>
          </a:r>
          <a:endParaRPr lang="en-US" dirty="0">
            <a:solidFill>
              <a:srgbClr val="000000"/>
            </a:solidFill>
          </a:endParaRPr>
        </a:p>
      </dgm:t>
    </dgm:pt>
    <dgm:pt modelId="{493C8864-6D4B-F643-B68B-055CD21FE3C2}" type="parTrans" cxnId="{1481A11B-C75E-F047-A467-4B9CD1EDAAD5}">
      <dgm:prSet/>
      <dgm:spPr/>
      <dgm:t>
        <a:bodyPr/>
        <a:lstStyle/>
        <a:p>
          <a:endParaRPr lang="en-US"/>
        </a:p>
      </dgm:t>
    </dgm:pt>
    <dgm:pt modelId="{D229E027-DE1C-0D43-A8E1-CF261851DB17}" type="sibTrans" cxnId="{1481A11B-C75E-F047-A467-4B9CD1EDAAD5}">
      <dgm:prSet/>
      <dgm:spPr/>
      <dgm:t>
        <a:bodyPr/>
        <a:lstStyle/>
        <a:p>
          <a:endParaRPr lang="en-US"/>
        </a:p>
      </dgm:t>
    </dgm:pt>
    <dgm:pt modelId="{5C875DC6-62AB-E94A-811D-1CC15A3963C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Cost Benefit </a:t>
          </a:r>
          <a:endParaRPr lang="en-US" dirty="0">
            <a:solidFill>
              <a:srgbClr val="000000"/>
            </a:solidFill>
          </a:endParaRPr>
        </a:p>
      </dgm:t>
    </dgm:pt>
    <dgm:pt modelId="{68010889-507B-0A48-AB4C-9C124F4511F1}" type="parTrans" cxnId="{699E3975-1C0D-1C40-BA2E-4978655194ED}">
      <dgm:prSet/>
      <dgm:spPr/>
      <dgm:t>
        <a:bodyPr/>
        <a:lstStyle/>
        <a:p>
          <a:endParaRPr lang="en-US"/>
        </a:p>
      </dgm:t>
    </dgm:pt>
    <dgm:pt modelId="{2D3A097F-C634-F541-B8C4-29E45E04870F}" type="sibTrans" cxnId="{699E3975-1C0D-1C40-BA2E-4978655194ED}">
      <dgm:prSet/>
      <dgm:spPr/>
      <dgm:t>
        <a:bodyPr/>
        <a:lstStyle/>
        <a:p>
          <a:endParaRPr lang="en-US"/>
        </a:p>
      </dgm:t>
    </dgm:pt>
    <dgm:pt modelId="{F93DCE1E-E8D1-774B-85DF-FE94146E39E2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Cost Per Learner Per Experience VS Cost Of Ongoing Problem</a:t>
          </a:r>
          <a:endParaRPr lang="en-US" dirty="0">
            <a:solidFill>
              <a:srgbClr val="0000FF"/>
            </a:solidFill>
          </a:endParaRPr>
        </a:p>
      </dgm:t>
    </dgm:pt>
    <dgm:pt modelId="{69DAFE1E-6144-9E42-AC62-202842E01AD3}" type="parTrans" cxnId="{DF68EB18-F596-6B4C-AB4C-9AC90BA59EDA}">
      <dgm:prSet/>
      <dgm:spPr/>
      <dgm:t>
        <a:bodyPr/>
        <a:lstStyle/>
        <a:p>
          <a:endParaRPr lang="en-US"/>
        </a:p>
      </dgm:t>
    </dgm:pt>
    <dgm:pt modelId="{4A4CBA5E-427A-0547-AB55-2FEE6C4EB551}" type="sibTrans" cxnId="{DF68EB18-F596-6B4C-AB4C-9AC90BA59EDA}">
      <dgm:prSet/>
      <dgm:spPr/>
      <dgm:t>
        <a:bodyPr/>
        <a:lstStyle/>
        <a:p>
          <a:endParaRPr lang="en-US"/>
        </a:p>
      </dgm:t>
    </dgm:pt>
    <dgm:pt modelId="{1C5E71A0-0E0F-5242-9808-77FE5FCCD89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Objective Evaluation</a:t>
          </a:r>
          <a:endParaRPr lang="en-US" dirty="0">
            <a:solidFill>
              <a:srgbClr val="000000"/>
            </a:solidFill>
          </a:endParaRPr>
        </a:p>
      </dgm:t>
    </dgm:pt>
    <dgm:pt modelId="{CFCFF49A-6AD2-1A48-B9EF-BF9B1714429A}" type="parTrans" cxnId="{04C1F7A8-0AF2-754A-A9CF-3003AE9DF56A}">
      <dgm:prSet/>
      <dgm:spPr/>
      <dgm:t>
        <a:bodyPr/>
        <a:lstStyle/>
        <a:p>
          <a:endParaRPr lang="en-US"/>
        </a:p>
      </dgm:t>
    </dgm:pt>
    <dgm:pt modelId="{6A761D50-D1B2-ED4D-9F12-1298F5955B00}" type="sibTrans" cxnId="{04C1F7A8-0AF2-754A-A9CF-3003AE9DF56A}">
      <dgm:prSet/>
      <dgm:spPr/>
      <dgm:t>
        <a:bodyPr/>
        <a:lstStyle/>
        <a:p>
          <a:endParaRPr lang="en-US"/>
        </a:p>
      </dgm:t>
    </dgm:pt>
    <dgm:pt modelId="{3E00A8F6-8AA7-0045-84E9-069501967AB6}">
      <dgm:prSet phldrT="[Text]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Standards VS Actions</a:t>
          </a:r>
          <a:endParaRPr lang="en-US" sz="1400" dirty="0">
            <a:solidFill>
              <a:srgbClr val="000000"/>
            </a:solidFill>
          </a:endParaRPr>
        </a:p>
      </dgm:t>
    </dgm:pt>
    <dgm:pt modelId="{231EB59C-8F57-D340-9F41-2771EDDA603D}" type="parTrans" cxnId="{B7F1056A-8130-F146-9E2E-DF081FBEB973}">
      <dgm:prSet/>
      <dgm:spPr/>
      <dgm:t>
        <a:bodyPr/>
        <a:lstStyle/>
        <a:p>
          <a:endParaRPr lang="en-US"/>
        </a:p>
      </dgm:t>
    </dgm:pt>
    <dgm:pt modelId="{F1466090-9B70-874D-92ED-B493F103FAD4}" type="sibTrans" cxnId="{B7F1056A-8130-F146-9E2E-DF081FBEB973}">
      <dgm:prSet/>
      <dgm:spPr/>
      <dgm:t>
        <a:bodyPr/>
        <a:lstStyle/>
        <a:p>
          <a:endParaRPr lang="en-US"/>
        </a:p>
      </dgm:t>
    </dgm:pt>
    <dgm:pt modelId="{E822094F-4C56-7642-AE90-455E4B8934A5}">
      <dgm:prSet phldrT="[Text]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Risk Management Data</a:t>
          </a:r>
          <a:endParaRPr lang="en-US" sz="1400" dirty="0">
            <a:solidFill>
              <a:srgbClr val="000000"/>
            </a:solidFill>
          </a:endParaRPr>
        </a:p>
      </dgm:t>
    </dgm:pt>
    <dgm:pt modelId="{4612ECD5-06E6-3A47-B988-015FD0923302}" type="parTrans" cxnId="{5B823A73-DD39-5644-91FA-9067E773346F}">
      <dgm:prSet/>
      <dgm:spPr/>
      <dgm:t>
        <a:bodyPr/>
        <a:lstStyle/>
        <a:p>
          <a:endParaRPr lang="en-US"/>
        </a:p>
      </dgm:t>
    </dgm:pt>
    <dgm:pt modelId="{9902B2FF-CFB6-404B-9443-83B5301FAB1A}" type="sibTrans" cxnId="{5B823A73-DD39-5644-91FA-9067E773346F}">
      <dgm:prSet/>
      <dgm:spPr/>
      <dgm:t>
        <a:bodyPr/>
        <a:lstStyle/>
        <a:p>
          <a:endParaRPr lang="en-US"/>
        </a:p>
      </dgm:t>
    </dgm:pt>
    <dgm:pt modelId="{6D8108F4-AED7-6D4C-8C21-C7C0D7B9C27E}">
      <dgm:prSet phldrT="[Text]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Licensure Test Plan Categories</a:t>
          </a:r>
          <a:endParaRPr lang="en-US" sz="1400" dirty="0">
            <a:solidFill>
              <a:srgbClr val="000000"/>
            </a:solidFill>
          </a:endParaRPr>
        </a:p>
      </dgm:t>
    </dgm:pt>
    <dgm:pt modelId="{B7ECD56C-00B5-0E4C-8F5B-F467720B2D1D}" type="parTrans" cxnId="{E3F57ED7-43C1-AC48-951C-32882FEE358F}">
      <dgm:prSet/>
      <dgm:spPr/>
      <dgm:t>
        <a:bodyPr/>
        <a:lstStyle/>
        <a:p>
          <a:endParaRPr lang="en-US"/>
        </a:p>
      </dgm:t>
    </dgm:pt>
    <dgm:pt modelId="{AE405DD7-CB67-A344-BE16-72826EDA581C}" type="sibTrans" cxnId="{E3F57ED7-43C1-AC48-951C-32882FEE358F}">
      <dgm:prSet/>
      <dgm:spPr/>
      <dgm:t>
        <a:bodyPr/>
        <a:lstStyle/>
        <a:p>
          <a:endParaRPr lang="en-US"/>
        </a:p>
      </dgm:t>
    </dgm:pt>
    <dgm:pt modelId="{8C7A5D05-A730-2642-970A-07BDE4D471C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Defined Performance Measures </a:t>
          </a:r>
          <a:endParaRPr lang="en-US" dirty="0">
            <a:solidFill>
              <a:srgbClr val="000000"/>
            </a:solidFill>
          </a:endParaRPr>
        </a:p>
      </dgm:t>
    </dgm:pt>
    <dgm:pt modelId="{3236889F-DA52-3F4A-8A78-722712E7CBB3}" type="parTrans" cxnId="{FEF15F9A-2982-F447-92BA-7069095B7B0F}">
      <dgm:prSet/>
      <dgm:spPr/>
      <dgm:t>
        <a:bodyPr/>
        <a:lstStyle/>
        <a:p>
          <a:endParaRPr lang="en-US"/>
        </a:p>
      </dgm:t>
    </dgm:pt>
    <dgm:pt modelId="{4876F687-8B07-F54D-AD8E-FBF8C90B2C2A}" type="sibTrans" cxnId="{FEF15F9A-2982-F447-92BA-7069095B7B0F}">
      <dgm:prSet/>
      <dgm:spPr/>
      <dgm:t>
        <a:bodyPr/>
        <a:lstStyle/>
        <a:p>
          <a:endParaRPr lang="en-US"/>
        </a:p>
      </dgm:t>
    </dgm:pt>
    <dgm:pt modelId="{5487AF58-1D4B-024A-A055-19EBABE7D3C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Meaningful To Stakeholders </a:t>
          </a:r>
          <a:endParaRPr lang="en-US" dirty="0">
            <a:solidFill>
              <a:schemeClr val="tx1"/>
            </a:solidFill>
          </a:endParaRPr>
        </a:p>
      </dgm:t>
    </dgm:pt>
    <dgm:pt modelId="{83D3CEDF-7D2A-0F46-A881-038F61788589}" type="parTrans" cxnId="{DD409E47-6FCD-1F4B-AFE9-0507CD7F0E48}">
      <dgm:prSet/>
      <dgm:spPr/>
      <dgm:t>
        <a:bodyPr/>
        <a:lstStyle/>
        <a:p>
          <a:endParaRPr lang="en-US"/>
        </a:p>
      </dgm:t>
    </dgm:pt>
    <dgm:pt modelId="{BA879F4E-8FE9-2B49-A1C5-85E5407DA501}" type="sibTrans" cxnId="{DD409E47-6FCD-1F4B-AFE9-0507CD7F0E48}">
      <dgm:prSet/>
      <dgm:spPr/>
      <dgm:t>
        <a:bodyPr/>
        <a:lstStyle/>
        <a:p>
          <a:endParaRPr lang="en-US"/>
        </a:p>
      </dgm:t>
    </dgm:pt>
    <dgm:pt modelId="{DC20D658-1783-A34F-9455-FB064B1E08A4}">
      <dgm:prSet phldrT="[Text]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Core Indicator Data</a:t>
          </a:r>
          <a:endParaRPr lang="en-US" sz="1400" dirty="0">
            <a:solidFill>
              <a:srgbClr val="000000"/>
            </a:solidFill>
          </a:endParaRPr>
        </a:p>
      </dgm:t>
    </dgm:pt>
    <dgm:pt modelId="{CFAC3D81-0596-6D49-BED7-6C7DDA5C5A29}" type="parTrans" cxnId="{79D2535D-6C4D-6349-984E-DEE15201D9B8}">
      <dgm:prSet/>
      <dgm:spPr/>
      <dgm:t>
        <a:bodyPr/>
        <a:lstStyle/>
        <a:p>
          <a:endParaRPr lang="en-US"/>
        </a:p>
      </dgm:t>
    </dgm:pt>
    <dgm:pt modelId="{04609399-A754-4344-84C0-C23A6FF28D3C}" type="sibTrans" cxnId="{79D2535D-6C4D-6349-984E-DEE15201D9B8}">
      <dgm:prSet/>
      <dgm:spPr/>
      <dgm:t>
        <a:bodyPr/>
        <a:lstStyle/>
        <a:p>
          <a:endParaRPr lang="en-US"/>
        </a:p>
      </dgm:t>
    </dgm:pt>
    <dgm:pt modelId="{7BC67ABD-4046-CE44-8A10-C934031B490D}" type="pres">
      <dgm:prSet presAssocID="{CCB74C7A-2F48-D648-8408-33AA9BD604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D9C982-E0AC-5C43-8A3B-B854A96920DF}" type="pres">
      <dgm:prSet presAssocID="{3B0ACDFB-314E-4C4D-AD67-9D9C83BA739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62720-912D-D345-94CE-031F73962B0E}" type="pres">
      <dgm:prSet presAssocID="{2C11002A-B6BE-9543-939A-7D80C72E5EA2}" presName="sibTrans" presStyleCnt="0"/>
      <dgm:spPr/>
    </dgm:pt>
    <dgm:pt modelId="{3DCC2280-115A-964C-B9F5-24B1FDF1F6B6}" type="pres">
      <dgm:prSet presAssocID="{9F1C642B-B156-8A44-B1E1-AEBA6372D9E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F1239-4D93-9D4E-8E25-988640514775}" type="pres">
      <dgm:prSet presAssocID="{5F5CB553-8F92-BC4A-973C-3F7DDFF5D3C0}" presName="sibTrans" presStyleCnt="0"/>
      <dgm:spPr/>
    </dgm:pt>
    <dgm:pt modelId="{460F2726-44ED-244F-B01F-7D5C672F7011}" type="pres">
      <dgm:prSet presAssocID="{5C875DC6-62AB-E94A-811D-1CC15A3963C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F370D0-1308-7D4C-A0F8-464C1BBFC76F}" type="presOf" srcId="{F93DCE1E-E8D1-774B-85DF-FE94146E39E2}" destId="{460F2726-44ED-244F-B01F-7D5C672F7011}" srcOrd="0" destOrd="1" presId="urn:microsoft.com/office/officeart/2005/8/layout/hList6"/>
    <dgm:cxn modelId="{EF23C76D-9831-094C-92D9-B32BAC9E8DCF}" type="presOf" srcId="{5487AF58-1D4B-024A-A055-19EBABE7D3CC}" destId="{460F2726-44ED-244F-B01F-7D5C672F7011}" srcOrd="0" destOrd="2" presId="urn:microsoft.com/office/officeart/2005/8/layout/hList6"/>
    <dgm:cxn modelId="{E7905BD5-9801-9842-8C81-976E06A77857}" type="presOf" srcId="{3E00A8F6-8AA7-0045-84E9-069501967AB6}" destId="{92D9C982-E0AC-5C43-8A3B-B854A96920DF}" srcOrd="0" destOrd="1" presId="urn:microsoft.com/office/officeart/2005/8/layout/hList6"/>
    <dgm:cxn modelId="{5B823A73-DD39-5644-91FA-9067E773346F}" srcId="{3B0ACDFB-314E-4C4D-AD67-9D9C83BA739E}" destId="{E822094F-4C56-7642-AE90-455E4B8934A5}" srcOrd="1" destOrd="0" parTransId="{4612ECD5-06E6-3A47-B988-015FD0923302}" sibTransId="{9902B2FF-CFB6-404B-9443-83B5301FAB1A}"/>
    <dgm:cxn modelId="{DD409E47-6FCD-1F4B-AFE9-0507CD7F0E48}" srcId="{5C875DC6-62AB-E94A-811D-1CC15A3963CD}" destId="{5487AF58-1D4B-024A-A055-19EBABE7D3CC}" srcOrd="1" destOrd="0" parTransId="{83D3CEDF-7D2A-0F46-A881-038F61788589}" sibTransId="{BA879F4E-8FE9-2B49-A1C5-85E5407DA501}"/>
    <dgm:cxn modelId="{EAD0AAB9-DA6E-F949-8049-269EE6C6C891}" type="presOf" srcId="{5C875DC6-62AB-E94A-811D-1CC15A3963CD}" destId="{460F2726-44ED-244F-B01F-7D5C672F7011}" srcOrd="0" destOrd="0" presId="urn:microsoft.com/office/officeart/2005/8/layout/hList6"/>
    <dgm:cxn modelId="{699E3975-1C0D-1C40-BA2E-4978655194ED}" srcId="{CCB74C7A-2F48-D648-8408-33AA9BD6044A}" destId="{5C875DC6-62AB-E94A-811D-1CC15A3963CD}" srcOrd="2" destOrd="0" parTransId="{68010889-507B-0A48-AB4C-9C124F4511F1}" sibTransId="{2D3A097F-C634-F541-B8C4-29E45E04870F}"/>
    <dgm:cxn modelId="{79D2535D-6C4D-6349-984E-DEE15201D9B8}" srcId="{3B0ACDFB-314E-4C4D-AD67-9D9C83BA739E}" destId="{DC20D658-1783-A34F-9455-FB064B1E08A4}" srcOrd="2" destOrd="0" parTransId="{CFAC3D81-0596-6D49-BED7-6C7DDA5C5A29}" sibTransId="{04609399-A754-4344-84C0-C23A6FF28D3C}"/>
    <dgm:cxn modelId="{FEF15F9A-2982-F447-92BA-7069095B7B0F}" srcId="{9F1C642B-B156-8A44-B1E1-AEBA6372D9ED}" destId="{8C7A5D05-A730-2642-970A-07BDE4D471C3}" srcOrd="1" destOrd="0" parTransId="{3236889F-DA52-3F4A-8A78-722712E7CBB3}" sibTransId="{4876F687-8B07-F54D-AD8E-FBF8C90B2C2A}"/>
    <dgm:cxn modelId="{F0532A60-E6D5-854D-BF92-45ADF132D66E}" srcId="{CCB74C7A-2F48-D648-8408-33AA9BD6044A}" destId="{3B0ACDFB-314E-4C4D-AD67-9D9C83BA739E}" srcOrd="0" destOrd="0" parTransId="{746BD48F-84D7-B149-BC55-AA734F6B851B}" sibTransId="{2C11002A-B6BE-9543-939A-7D80C72E5EA2}"/>
    <dgm:cxn modelId="{450DCD6C-40C6-8744-BDF9-EACEC05F6F3C}" type="presOf" srcId="{CCB74C7A-2F48-D648-8408-33AA9BD6044A}" destId="{7BC67ABD-4046-CE44-8A10-C934031B490D}" srcOrd="0" destOrd="0" presId="urn:microsoft.com/office/officeart/2005/8/layout/hList6"/>
    <dgm:cxn modelId="{122F787E-A320-1E40-9637-16B042E2E4FC}" type="presOf" srcId="{9F1C642B-B156-8A44-B1E1-AEBA6372D9ED}" destId="{3DCC2280-115A-964C-B9F5-24B1FDF1F6B6}" srcOrd="0" destOrd="0" presId="urn:microsoft.com/office/officeart/2005/8/layout/hList6"/>
    <dgm:cxn modelId="{1481A11B-C75E-F047-A467-4B9CD1EDAAD5}" srcId="{9F1C642B-B156-8A44-B1E1-AEBA6372D9ED}" destId="{57105606-397A-354C-9B9E-109B3A19843B}" srcOrd="0" destOrd="0" parTransId="{493C8864-6D4B-F643-B68B-055CD21FE3C2}" sibTransId="{D229E027-DE1C-0D43-A8E1-CF261851DB17}"/>
    <dgm:cxn modelId="{155C1B31-F5DC-8D4C-89F8-CD931781F666}" type="presOf" srcId="{8C7A5D05-A730-2642-970A-07BDE4D471C3}" destId="{3DCC2280-115A-964C-B9F5-24B1FDF1F6B6}" srcOrd="0" destOrd="2" presId="urn:microsoft.com/office/officeart/2005/8/layout/hList6"/>
    <dgm:cxn modelId="{C2377F96-C161-4D4F-97E6-F2DED24FA8F4}" srcId="{CCB74C7A-2F48-D648-8408-33AA9BD6044A}" destId="{9F1C642B-B156-8A44-B1E1-AEBA6372D9ED}" srcOrd="1" destOrd="0" parTransId="{17002D3A-3A15-B041-A3F0-3244383874E0}" sibTransId="{5F5CB553-8F92-BC4A-973C-3F7DDFF5D3C0}"/>
    <dgm:cxn modelId="{B7F1056A-8130-F146-9E2E-DF081FBEB973}" srcId="{3B0ACDFB-314E-4C4D-AD67-9D9C83BA739E}" destId="{3E00A8F6-8AA7-0045-84E9-069501967AB6}" srcOrd="0" destOrd="0" parTransId="{231EB59C-8F57-D340-9F41-2771EDDA603D}" sibTransId="{F1466090-9B70-874D-92ED-B493F103FAD4}"/>
    <dgm:cxn modelId="{04C1F7A8-0AF2-754A-A9CF-3003AE9DF56A}" srcId="{9F1C642B-B156-8A44-B1E1-AEBA6372D9ED}" destId="{1C5E71A0-0E0F-5242-9808-77FE5FCCD891}" srcOrd="2" destOrd="0" parTransId="{CFCFF49A-6AD2-1A48-B9EF-BF9B1714429A}" sibTransId="{6A761D50-D1B2-ED4D-9F12-1298F5955B00}"/>
    <dgm:cxn modelId="{957C8B62-9276-2242-9CB7-EF4C0765146F}" type="presOf" srcId="{DC20D658-1783-A34F-9455-FB064B1E08A4}" destId="{92D9C982-E0AC-5C43-8A3B-B854A96920DF}" srcOrd="0" destOrd="3" presId="urn:microsoft.com/office/officeart/2005/8/layout/hList6"/>
    <dgm:cxn modelId="{E3F57ED7-43C1-AC48-951C-32882FEE358F}" srcId="{3B0ACDFB-314E-4C4D-AD67-9D9C83BA739E}" destId="{6D8108F4-AED7-6D4C-8C21-C7C0D7B9C27E}" srcOrd="3" destOrd="0" parTransId="{B7ECD56C-00B5-0E4C-8F5B-F467720B2D1D}" sibTransId="{AE405DD7-CB67-A344-BE16-72826EDA581C}"/>
    <dgm:cxn modelId="{E64E6F3F-EEC8-6D4E-BDF3-F9EC8CFB4917}" type="presOf" srcId="{E822094F-4C56-7642-AE90-455E4B8934A5}" destId="{92D9C982-E0AC-5C43-8A3B-B854A96920DF}" srcOrd="0" destOrd="2" presId="urn:microsoft.com/office/officeart/2005/8/layout/hList6"/>
    <dgm:cxn modelId="{DF68EB18-F596-6B4C-AB4C-9AC90BA59EDA}" srcId="{5C875DC6-62AB-E94A-811D-1CC15A3963CD}" destId="{F93DCE1E-E8D1-774B-85DF-FE94146E39E2}" srcOrd="0" destOrd="0" parTransId="{69DAFE1E-6144-9E42-AC62-202842E01AD3}" sibTransId="{4A4CBA5E-427A-0547-AB55-2FEE6C4EB551}"/>
    <dgm:cxn modelId="{BE6BF570-1A26-514F-99C2-FF12BECD2E44}" type="presOf" srcId="{6D8108F4-AED7-6D4C-8C21-C7C0D7B9C27E}" destId="{92D9C982-E0AC-5C43-8A3B-B854A96920DF}" srcOrd="0" destOrd="4" presId="urn:microsoft.com/office/officeart/2005/8/layout/hList6"/>
    <dgm:cxn modelId="{53F8B74B-C8C5-4345-BF03-CF234E33F78A}" type="presOf" srcId="{1C5E71A0-0E0F-5242-9808-77FE5FCCD891}" destId="{3DCC2280-115A-964C-B9F5-24B1FDF1F6B6}" srcOrd="0" destOrd="3" presId="urn:microsoft.com/office/officeart/2005/8/layout/hList6"/>
    <dgm:cxn modelId="{7D44B1AF-8A33-B64D-8B2A-009CB65E394D}" type="presOf" srcId="{57105606-397A-354C-9B9E-109B3A19843B}" destId="{3DCC2280-115A-964C-B9F5-24B1FDF1F6B6}" srcOrd="0" destOrd="1" presId="urn:microsoft.com/office/officeart/2005/8/layout/hList6"/>
    <dgm:cxn modelId="{8EF7ACBC-67E9-9748-A78D-7C663FF6442C}" type="presOf" srcId="{3B0ACDFB-314E-4C4D-AD67-9D9C83BA739E}" destId="{92D9C982-E0AC-5C43-8A3B-B854A96920DF}" srcOrd="0" destOrd="0" presId="urn:microsoft.com/office/officeart/2005/8/layout/hList6"/>
    <dgm:cxn modelId="{3F3A51EF-B619-234B-83D3-CED9C3C44D69}" type="presParOf" srcId="{7BC67ABD-4046-CE44-8A10-C934031B490D}" destId="{92D9C982-E0AC-5C43-8A3B-B854A96920DF}" srcOrd="0" destOrd="0" presId="urn:microsoft.com/office/officeart/2005/8/layout/hList6"/>
    <dgm:cxn modelId="{EBDEE434-F559-D142-85C7-3620F1D57787}" type="presParOf" srcId="{7BC67ABD-4046-CE44-8A10-C934031B490D}" destId="{30D62720-912D-D345-94CE-031F73962B0E}" srcOrd="1" destOrd="0" presId="urn:microsoft.com/office/officeart/2005/8/layout/hList6"/>
    <dgm:cxn modelId="{1731D44C-C0D3-CE41-9C32-DCA3FEE6F25C}" type="presParOf" srcId="{7BC67ABD-4046-CE44-8A10-C934031B490D}" destId="{3DCC2280-115A-964C-B9F5-24B1FDF1F6B6}" srcOrd="2" destOrd="0" presId="urn:microsoft.com/office/officeart/2005/8/layout/hList6"/>
    <dgm:cxn modelId="{31C62215-21FA-E743-85E2-40CDF14D4FF6}" type="presParOf" srcId="{7BC67ABD-4046-CE44-8A10-C934031B490D}" destId="{54AF1239-4D93-9D4E-8E25-988640514775}" srcOrd="3" destOrd="0" presId="urn:microsoft.com/office/officeart/2005/8/layout/hList6"/>
    <dgm:cxn modelId="{C39993EE-275E-6B44-A721-49B02B1D61E6}" type="presParOf" srcId="{7BC67ABD-4046-CE44-8A10-C934031B490D}" destId="{460F2726-44ED-244F-B01F-7D5C672F701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37C2873-1555-BD4C-8A73-6CBCDAE92922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0F0926-E83F-3249-B495-6DAC1AE85D85}">
      <dgm:prSet phldrT="[Text]" custT="1"/>
      <dgm:spPr/>
      <dgm:t>
        <a:bodyPr/>
        <a:lstStyle/>
        <a:p>
          <a:r>
            <a:rPr lang="en-US" sz="2000" dirty="0" smtClean="0"/>
            <a:t>Target 3 Costly Problems </a:t>
          </a:r>
          <a:endParaRPr lang="en-US" sz="2000" dirty="0"/>
        </a:p>
      </dgm:t>
    </dgm:pt>
    <dgm:pt modelId="{07864E3E-9798-184E-B252-D2490D0016B8}" type="parTrans" cxnId="{365014FD-E879-D841-9C6D-0293F280172F}">
      <dgm:prSet/>
      <dgm:spPr/>
      <dgm:t>
        <a:bodyPr/>
        <a:lstStyle/>
        <a:p>
          <a:endParaRPr lang="en-US"/>
        </a:p>
      </dgm:t>
    </dgm:pt>
    <dgm:pt modelId="{B4E70D1F-FF20-734A-A58E-CAE020E05566}" type="sibTrans" cxnId="{365014FD-E879-D841-9C6D-0293F280172F}">
      <dgm:prSet/>
      <dgm:spPr/>
      <dgm:t>
        <a:bodyPr/>
        <a:lstStyle/>
        <a:p>
          <a:endParaRPr lang="en-US"/>
        </a:p>
      </dgm:t>
    </dgm:pt>
    <dgm:pt modelId="{4165762D-6ED0-A841-B0E2-D8E1927511B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Procedure</a:t>
          </a:r>
          <a:endParaRPr lang="en-US" dirty="0">
            <a:solidFill>
              <a:schemeClr val="tx1"/>
            </a:solidFill>
          </a:endParaRPr>
        </a:p>
      </dgm:t>
    </dgm:pt>
    <dgm:pt modelId="{223FB8C7-EB22-0041-BD71-3067B7073CF9}" type="parTrans" cxnId="{F5F63C16-13F5-514D-A096-5EC4052C7822}">
      <dgm:prSet/>
      <dgm:spPr/>
      <dgm:t>
        <a:bodyPr/>
        <a:lstStyle/>
        <a:p>
          <a:endParaRPr lang="en-US"/>
        </a:p>
      </dgm:t>
    </dgm:pt>
    <dgm:pt modelId="{9A908862-C433-984A-B754-541BAF636493}" type="sibTrans" cxnId="{F5F63C16-13F5-514D-A096-5EC4052C7822}">
      <dgm:prSet/>
      <dgm:spPr/>
      <dgm:t>
        <a:bodyPr/>
        <a:lstStyle/>
        <a:p>
          <a:endParaRPr lang="en-US"/>
        </a:p>
      </dgm:t>
    </dgm:pt>
    <dgm:pt modelId="{95FBC541-C95A-3042-A5F6-27F93418EBA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Communication</a:t>
          </a:r>
          <a:endParaRPr lang="en-US" dirty="0">
            <a:solidFill>
              <a:srgbClr val="000000"/>
            </a:solidFill>
          </a:endParaRPr>
        </a:p>
      </dgm:t>
    </dgm:pt>
    <dgm:pt modelId="{98148A07-9965-9141-BF55-4C8145963D5B}" type="parTrans" cxnId="{7D865AD2-992A-1749-9CB0-7EEF58B057AC}">
      <dgm:prSet/>
      <dgm:spPr/>
      <dgm:t>
        <a:bodyPr/>
        <a:lstStyle/>
        <a:p>
          <a:endParaRPr lang="en-US"/>
        </a:p>
      </dgm:t>
    </dgm:pt>
    <dgm:pt modelId="{651270B0-984A-F549-A242-DC0C81902604}" type="sibTrans" cxnId="{7D865AD2-992A-1749-9CB0-7EEF58B057AC}">
      <dgm:prSet/>
      <dgm:spPr/>
      <dgm:t>
        <a:bodyPr/>
        <a:lstStyle/>
        <a:p>
          <a:endParaRPr lang="en-US"/>
        </a:p>
      </dgm:t>
    </dgm:pt>
    <dgm:pt modelId="{166521C6-D93C-EE40-8C73-F374543673B4}">
      <dgm:prSet phldrT="[Text]" custT="1"/>
      <dgm:spPr/>
      <dgm:t>
        <a:bodyPr/>
        <a:lstStyle/>
        <a:p>
          <a:r>
            <a:rPr lang="en-US" sz="2000" dirty="0" smtClean="0"/>
            <a:t>Across The Continuum</a:t>
          </a:r>
          <a:endParaRPr lang="en-US" sz="2000" dirty="0"/>
        </a:p>
      </dgm:t>
    </dgm:pt>
    <dgm:pt modelId="{C4E647A1-5792-5044-812B-D014803431B6}" type="parTrans" cxnId="{06BA32A6-2420-7D43-9EAC-3C4227522EAF}">
      <dgm:prSet/>
      <dgm:spPr/>
      <dgm:t>
        <a:bodyPr/>
        <a:lstStyle/>
        <a:p>
          <a:endParaRPr lang="en-US"/>
        </a:p>
      </dgm:t>
    </dgm:pt>
    <dgm:pt modelId="{E6688F5C-9705-2348-A0D8-6AB0F10C44D9}" type="sibTrans" cxnId="{06BA32A6-2420-7D43-9EAC-3C4227522EAF}">
      <dgm:prSet/>
      <dgm:spPr/>
      <dgm:t>
        <a:bodyPr/>
        <a:lstStyle/>
        <a:p>
          <a:endParaRPr lang="en-US"/>
        </a:p>
      </dgm:t>
    </dgm:pt>
    <dgm:pt modelId="{930DC220-5EBA-5B4C-AFBB-BA4C2DC0882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Experience In Context  </a:t>
          </a:r>
          <a:endParaRPr lang="en-US" dirty="0">
            <a:solidFill>
              <a:srgbClr val="000000"/>
            </a:solidFill>
          </a:endParaRPr>
        </a:p>
      </dgm:t>
    </dgm:pt>
    <dgm:pt modelId="{7D892647-C267-6047-B88D-2DD4B5872924}" type="parTrans" cxnId="{A0B2AE75-DB73-B946-83FA-C89D2C083B83}">
      <dgm:prSet/>
      <dgm:spPr/>
      <dgm:t>
        <a:bodyPr/>
        <a:lstStyle/>
        <a:p>
          <a:endParaRPr lang="en-US"/>
        </a:p>
      </dgm:t>
    </dgm:pt>
    <dgm:pt modelId="{96E63069-247E-FF48-8317-530BD5091154}" type="sibTrans" cxnId="{A0B2AE75-DB73-B946-83FA-C89D2C083B83}">
      <dgm:prSet/>
      <dgm:spPr/>
      <dgm:t>
        <a:bodyPr/>
        <a:lstStyle/>
        <a:p>
          <a:endParaRPr lang="en-US"/>
        </a:p>
      </dgm:t>
    </dgm:pt>
    <dgm:pt modelId="{41CDE40E-7CED-BB40-8AB0-A9CD7ED2CE6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Accepted Best Practice Standard</a:t>
          </a:r>
          <a:endParaRPr lang="en-US" dirty="0">
            <a:solidFill>
              <a:srgbClr val="000000"/>
            </a:solidFill>
          </a:endParaRPr>
        </a:p>
      </dgm:t>
    </dgm:pt>
    <dgm:pt modelId="{ED32F72B-6162-4840-9C0B-864FB7B7B319}" type="parTrans" cxnId="{AADBB3F9-A691-ED45-A41B-D3BD49C58180}">
      <dgm:prSet/>
      <dgm:spPr/>
      <dgm:t>
        <a:bodyPr/>
        <a:lstStyle/>
        <a:p>
          <a:endParaRPr lang="en-US"/>
        </a:p>
      </dgm:t>
    </dgm:pt>
    <dgm:pt modelId="{50BA5A73-48E9-7344-B0CE-DBC1381DC60C}" type="sibTrans" cxnId="{AADBB3F9-A691-ED45-A41B-D3BD49C58180}">
      <dgm:prSet/>
      <dgm:spPr/>
      <dgm:t>
        <a:bodyPr/>
        <a:lstStyle/>
        <a:p>
          <a:endParaRPr lang="en-US"/>
        </a:p>
      </dgm:t>
    </dgm:pt>
    <dgm:pt modelId="{5FD4F3D2-9005-B944-BBA3-50E3A245144A}">
      <dgm:prSet phldrT="[Text]" custT="1"/>
      <dgm:spPr/>
      <dgm:t>
        <a:bodyPr/>
        <a:lstStyle/>
        <a:p>
          <a:r>
            <a:rPr lang="en-US" sz="2000" dirty="0" smtClean="0"/>
            <a:t>Use Outcomes </a:t>
          </a:r>
          <a:endParaRPr lang="en-US" sz="2000" dirty="0"/>
        </a:p>
      </dgm:t>
    </dgm:pt>
    <dgm:pt modelId="{88E662CA-60EC-9A43-81F4-BB7499CA5F0F}" type="parTrans" cxnId="{9C00E85B-BDA7-8F41-9506-4403EF5B5B11}">
      <dgm:prSet/>
      <dgm:spPr/>
      <dgm:t>
        <a:bodyPr/>
        <a:lstStyle/>
        <a:p>
          <a:endParaRPr lang="en-US"/>
        </a:p>
      </dgm:t>
    </dgm:pt>
    <dgm:pt modelId="{AD97A069-38A4-0141-A368-B2EAB1BC1201}" type="sibTrans" cxnId="{9C00E85B-BDA7-8F41-9506-4403EF5B5B11}">
      <dgm:prSet/>
      <dgm:spPr/>
      <dgm:t>
        <a:bodyPr/>
        <a:lstStyle/>
        <a:p>
          <a:endParaRPr lang="en-US"/>
        </a:p>
      </dgm:t>
    </dgm:pt>
    <dgm:pt modelId="{22DC4DBD-A40C-3544-AB9C-4A9F937DC99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Targeted Mitigation</a:t>
          </a:r>
          <a:endParaRPr lang="en-US" dirty="0">
            <a:solidFill>
              <a:srgbClr val="000000"/>
            </a:solidFill>
          </a:endParaRPr>
        </a:p>
      </dgm:t>
    </dgm:pt>
    <dgm:pt modelId="{925E2EF7-0B83-4340-8FFB-62A08889A9EB}" type="parTrans" cxnId="{0A41857B-89AB-ED4C-BAC9-E2682E8580CE}">
      <dgm:prSet/>
      <dgm:spPr/>
      <dgm:t>
        <a:bodyPr/>
        <a:lstStyle/>
        <a:p>
          <a:endParaRPr lang="en-US"/>
        </a:p>
      </dgm:t>
    </dgm:pt>
    <dgm:pt modelId="{0598F972-8295-C343-9341-12D5A4A04E55}" type="sibTrans" cxnId="{0A41857B-89AB-ED4C-BAC9-E2682E8580CE}">
      <dgm:prSet/>
      <dgm:spPr/>
      <dgm:t>
        <a:bodyPr/>
        <a:lstStyle/>
        <a:p>
          <a:endParaRPr lang="en-US"/>
        </a:p>
      </dgm:t>
    </dgm:pt>
    <dgm:pt modelId="{D5A9CE14-6AF0-304A-B74E-4A46C38776D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Contributing Factors Identification</a:t>
          </a:r>
          <a:endParaRPr lang="en-US" dirty="0">
            <a:solidFill>
              <a:srgbClr val="000000"/>
            </a:solidFill>
          </a:endParaRPr>
        </a:p>
      </dgm:t>
    </dgm:pt>
    <dgm:pt modelId="{DBA99895-14F0-9740-95C4-B46ADA163DB1}" type="parTrans" cxnId="{31F949FB-A240-C245-AD6A-C05218250857}">
      <dgm:prSet/>
      <dgm:spPr/>
      <dgm:t>
        <a:bodyPr/>
        <a:lstStyle/>
        <a:p>
          <a:endParaRPr lang="en-US"/>
        </a:p>
      </dgm:t>
    </dgm:pt>
    <dgm:pt modelId="{962423E1-3871-914D-A9F6-A5109518DD6D}" type="sibTrans" cxnId="{31F949FB-A240-C245-AD6A-C05218250857}">
      <dgm:prSet/>
      <dgm:spPr/>
      <dgm:t>
        <a:bodyPr/>
        <a:lstStyle/>
        <a:p>
          <a:endParaRPr lang="en-US"/>
        </a:p>
      </dgm:t>
    </dgm:pt>
    <dgm:pt modelId="{56138573-D001-0B44-92C1-AE90C4E4F28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Policy</a:t>
          </a:r>
          <a:endParaRPr lang="en-US" dirty="0">
            <a:solidFill>
              <a:srgbClr val="000000"/>
            </a:solidFill>
          </a:endParaRPr>
        </a:p>
      </dgm:t>
    </dgm:pt>
    <dgm:pt modelId="{0C7BAB80-215E-C54A-A189-0E9380574CE9}" type="parTrans" cxnId="{86553549-D458-5E48-B294-20FADFEC408B}">
      <dgm:prSet/>
      <dgm:spPr/>
      <dgm:t>
        <a:bodyPr/>
        <a:lstStyle/>
        <a:p>
          <a:endParaRPr lang="en-US"/>
        </a:p>
      </dgm:t>
    </dgm:pt>
    <dgm:pt modelId="{44AC77D0-4D72-964B-8B8B-0C85BEB84223}" type="sibTrans" cxnId="{86553549-D458-5E48-B294-20FADFEC408B}">
      <dgm:prSet/>
      <dgm:spPr/>
      <dgm:t>
        <a:bodyPr/>
        <a:lstStyle/>
        <a:p>
          <a:endParaRPr lang="en-US"/>
        </a:p>
      </dgm:t>
    </dgm:pt>
    <dgm:pt modelId="{506BE587-4EAB-534D-9BAB-B5356389D728}" type="pres">
      <dgm:prSet presAssocID="{D37C2873-1555-BD4C-8A73-6CBCDAE9292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7F5130-0843-EF41-AE42-6A7EC58F4E49}" type="pres">
      <dgm:prSet presAssocID="{8C0F0926-E83F-3249-B495-6DAC1AE85D85}" presName="compNode" presStyleCnt="0"/>
      <dgm:spPr/>
    </dgm:pt>
    <dgm:pt modelId="{B7C78E1A-0411-AC4B-AC3B-E0F03076B023}" type="pres">
      <dgm:prSet presAssocID="{8C0F0926-E83F-3249-B495-6DAC1AE85D85}" presName="aNode" presStyleLbl="bgShp" presStyleIdx="0" presStyleCnt="3"/>
      <dgm:spPr/>
      <dgm:t>
        <a:bodyPr/>
        <a:lstStyle/>
        <a:p>
          <a:endParaRPr lang="en-US"/>
        </a:p>
      </dgm:t>
    </dgm:pt>
    <dgm:pt modelId="{6655567D-8E65-2D47-8074-1EA5F59CB6D0}" type="pres">
      <dgm:prSet presAssocID="{8C0F0926-E83F-3249-B495-6DAC1AE85D85}" presName="textNode" presStyleLbl="bgShp" presStyleIdx="0" presStyleCnt="3"/>
      <dgm:spPr/>
      <dgm:t>
        <a:bodyPr/>
        <a:lstStyle/>
        <a:p>
          <a:endParaRPr lang="en-US"/>
        </a:p>
      </dgm:t>
    </dgm:pt>
    <dgm:pt modelId="{EEF2EDE2-150F-2E4A-8425-9161FA346465}" type="pres">
      <dgm:prSet presAssocID="{8C0F0926-E83F-3249-B495-6DAC1AE85D85}" presName="compChildNode" presStyleCnt="0"/>
      <dgm:spPr/>
    </dgm:pt>
    <dgm:pt modelId="{0F4D5C4A-64BE-EA4A-9EA5-7BC03A6092B2}" type="pres">
      <dgm:prSet presAssocID="{8C0F0926-E83F-3249-B495-6DAC1AE85D85}" presName="theInnerList" presStyleCnt="0"/>
      <dgm:spPr/>
    </dgm:pt>
    <dgm:pt modelId="{87447A57-F6CC-5E42-B070-ADD11184EF9B}" type="pres">
      <dgm:prSet presAssocID="{4165762D-6ED0-A841-B0E2-D8E1927511B2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DD58A-2400-B841-8090-A83436526A7C}" type="pres">
      <dgm:prSet presAssocID="{4165762D-6ED0-A841-B0E2-D8E1927511B2}" presName="aSpace2" presStyleCnt="0"/>
      <dgm:spPr/>
    </dgm:pt>
    <dgm:pt modelId="{FDA152E9-55B8-1447-AA84-C37A6DE6D698}" type="pres">
      <dgm:prSet presAssocID="{95FBC541-C95A-3042-A5F6-27F93418EBA2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0A500-F82A-064F-BC78-E053C75C4DAB}" type="pres">
      <dgm:prSet presAssocID="{95FBC541-C95A-3042-A5F6-27F93418EBA2}" presName="aSpace2" presStyleCnt="0"/>
      <dgm:spPr/>
    </dgm:pt>
    <dgm:pt modelId="{76F923F4-3D08-8441-AF96-3CC7539649FD}" type="pres">
      <dgm:prSet presAssocID="{56138573-D001-0B44-92C1-AE90C4E4F281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A21A9-C568-814E-9A55-C6E4209D77FC}" type="pres">
      <dgm:prSet presAssocID="{8C0F0926-E83F-3249-B495-6DAC1AE85D85}" presName="aSpace" presStyleCnt="0"/>
      <dgm:spPr/>
    </dgm:pt>
    <dgm:pt modelId="{CF22238B-AAEA-2444-9DA3-79382A5262A7}" type="pres">
      <dgm:prSet presAssocID="{166521C6-D93C-EE40-8C73-F374543673B4}" presName="compNode" presStyleCnt="0"/>
      <dgm:spPr/>
    </dgm:pt>
    <dgm:pt modelId="{DBBCA2BB-8BD7-234C-A6A3-B2BED19559FE}" type="pres">
      <dgm:prSet presAssocID="{166521C6-D93C-EE40-8C73-F374543673B4}" presName="aNode" presStyleLbl="bgShp" presStyleIdx="1" presStyleCnt="3"/>
      <dgm:spPr/>
      <dgm:t>
        <a:bodyPr/>
        <a:lstStyle/>
        <a:p>
          <a:endParaRPr lang="en-US"/>
        </a:p>
      </dgm:t>
    </dgm:pt>
    <dgm:pt modelId="{86A414BD-F66B-C54F-8FFE-1DFD17C16C53}" type="pres">
      <dgm:prSet presAssocID="{166521C6-D93C-EE40-8C73-F374543673B4}" presName="textNode" presStyleLbl="bgShp" presStyleIdx="1" presStyleCnt="3"/>
      <dgm:spPr/>
      <dgm:t>
        <a:bodyPr/>
        <a:lstStyle/>
        <a:p>
          <a:endParaRPr lang="en-US"/>
        </a:p>
      </dgm:t>
    </dgm:pt>
    <dgm:pt modelId="{3B9CC060-24C0-934B-AE03-820BA0000311}" type="pres">
      <dgm:prSet presAssocID="{166521C6-D93C-EE40-8C73-F374543673B4}" presName="compChildNode" presStyleCnt="0"/>
      <dgm:spPr/>
    </dgm:pt>
    <dgm:pt modelId="{3729CCCA-5669-9343-B7A7-440453639D27}" type="pres">
      <dgm:prSet presAssocID="{166521C6-D93C-EE40-8C73-F374543673B4}" presName="theInnerList" presStyleCnt="0"/>
      <dgm:spPr/>
    </dgm:pt>
    <dgm:pt modelId="{13CCABEC-CCE5-494F-AD98-F92B7CB9E1D8}" type="pres">
      <dgm:prSet presAssocID="{930DC220-5EBA-5B4C-AFBB-BA4C2DC08826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72667-00C1-D648-9F9F-7B641D51101C}" type="pres">
      <dgm:prSet presAssocID="{930DC220-5EBA-5B4C-AFBB-BA4C2DC08826}" presName="aSpace2" presStyleCnt="0"/>
      <dgm:spPr/>
    </dgm:pt>
    <dgm:pt modelId="{941D629B-43C8-174B-BC95-FA0B775DED0E}" type="pres">
      <dgm:prSet presAssocID="{41CDE40E-7CED-BB40-8AB0-A9CD7ED2CE6B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615F0-112C-3644-914F-9FD0175F23BA}" type="pres">
      <dgm:prSet presAssocID="{166521C6-D93C-EE40-8C73-F374543673B4}" presName="aSpace" presStyleCnt="0"/>
      <dgm:spPr/>
    </dgm:pt>
    <dgm:pt modelId="{162CA0AE-F430-E846-9309-1BCADC76E300}" type="pres">
      <dgm:prSet presAssocID="{5FD4F3D2-9005-B944-BBA3-50E3A245144A}" presName="compNode" presStyleCnt="0"/>
      <dgm:spPr/>
    </dgm:pt>
    <dgm:pt modelId="{5C479423-FFA6-FF46-94C6-219E30258DFD}" type="pres">
      <dgm:prSet presAssocID="{5FD4F3D2-9005-B944-BBA3-50E3A245144A}" presName="aNode" presStyleLbl="bgShp" presStyleIdx="2" presStyleCnt="3"/>
      <dgm:spPr/>
      <dgm:t>
        <a:bodyPr/>
        <a:lstStyle/>
        <a:p>
          <a:endParaRPr lang="en-US"/>
        </a:p>
      </dgm:t>
    </dgm:pt>
    <dgm:pt modelId="{84520D11-07F6-5342-9BE2-928EAF75150B}" type="pres">
      <dgm:prSet presAssocID="{5FD4F3D2-9005-B944-BBA3-50E3A245144A}" presName="textNode" presStyleLbl="bgShp" presStyleIdx="2" presStyleCnt="3"/>
      <dgm:spPr/>
      <dgm:t>
        <a:bodyPr/>
        <a:lstStyle/>
        <a:p>
          <a:endParaRPr lang="en-US"/>
        </a:p>
      </dgm:t>
    </dgm:pt>
    <dgm:pt modelId="{CCBA2345-2981-F042-BF21-986D87F961B4}" type="pres">
      <dgm:prSet presAssocID="{5FD4F3D2-9005-B944-BBA3-50E3A245144A}" presName="compChildNode" presStyleCnt="0"/>
      <dgm:spPr/>
    </dgm:pt>
    <dgm:pt modelId="{92E3B75F-CEFF-D74D-8383-274EBD47467B}" type="pres">
      <dgm:prSet presAssocID="{5FD4F3D2-9005-B944-BBA3-50E3A245144A}" presName="theInnerList" presStyleCnt="0"/>
      <dgm:spPr/>
    </dgm:pt>
    <dgm:pt modelId="{3B66C4F5-B84F-AF49-A63C-553EE7160BFD}" type="pres">
      <dgm:prSet presAssocID="{D5A9CE14-6AF0-304A-B74E-4A46C38776D3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38EF9-213A-8145-B60C-40C4018D7863}" type="pres">
      <dgm:prSet presAssocID="{D5A9CE14-6AF0-304A-B74E-4A46C38776D3}" presName="aSpace2" presStyleCnt="0"/>
      <dgm:spPr/>
    </dgm:pt>
    <dgm:pt modelId="{FA83648D-4AC0-1D40-B9E0-CBDAB2D50E51}" type="pres">
      <dgm:prSet presAssocID="{22DC4DBD-A40C-3544-AB9C-4A9F937DC999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79F29A-BA17-584C-A487-492DD25460D5}" type="presOf" srcId="{8C0F0926-E83F-3249-B495-6DAC1AE85D85}" destId="{B7C78E1A-0411-AC4B-AC3B-E0F03076B023}" srcOrd="0" destOrd="0" presId="urn:microsoft.com/office/officeart/2005/8/layout/lProcess2"/>
    <dgm:cxn modelId="{1CC0EC08-045B-BD45-A3A8-5FF3FA65229D}" type="presOf" srcId="{22DC4DBD-A40C-3544-AB9C-4A9F937DC999}" destId="{FA83648D-4AC0-1D40-B9E0-CBDAB2D50E51}" srcOrd="0" destOrd="0" presId="urn:microsoft.com/office/officeart/2005/8/layout/lProcess2"/>
    <dgm:cxn modelId="{AADBB3F9-A691-ED45-A41B-D3BD49C58180}" srcId="{166521C6-D93C-EE40-8C73-F374543673B4}" destId="{41CDE40E-7CED-BB40-8AB0-A9CD7ED2CE6B}" srcOrd="1" destOrd="0" parTransId="{ED32F72B-6162-4840-9C0B-864FB7B7B319}" sibTransId="{50BA5A73-48E9-7344-B0CE-DBC1381DC60C}"/>
    <dgm:cxn modelId="{E4ED7CC0-180A-B14F-8079-F795E5512795}" type="presOf" srcId="{166521C6-D93C-EE40-8C73-F374543673B4}" destId="{DBBCA2BB-8BD7-234C-A6A3-B2BED19559FE}" srcOrd="0" destOrd="0" presId="urn:microsoft.com/office/officeart/2005/8/layout/lProcess2"/>
    <dgm:cxn modelId="{938D32C5-EED4-F446-99D0-EEB77F39D014}" type="presOf" srcId="{8C0F0926-E83F-3249-B495-6DAC1AE85D85}" destId="{6655567D-8E65-2D47-8074-1EA5F59CB6D0}" srcOrd="1" destOrd="0" presId="urn:microsoft.com/office/officeart/2005/8/layout/lProcess2"/>
    <dgm:cxn modelId="{B271ED63-619E-6242-83E5-9B02A34BD49B}" type="presOf" srcId="{166521C6-D93C-EE40-8C73-F374543673B4}" destId="{86A414BD-F66B-C54F-8FFE-1DFD17C16C53}" srcOrd="1" destOrd="0" presId="urn:microsoft.com/office/officeart/2005/8/layout/lProcess2"/>
    <dgm:cxn modelId="{365014FD-E879-D841-9C6D-0293F280172F}" srcId="{D37C2873-1555-BD4C-8A73-6CBCDAE92922}" destId="{8C0F0926-E83F-3249-B495-6DAC1AE85D85}" srcOrd="0" destOrd="0" parTransId="{07864E3E-9798-184E-B252-D2490D0016B8}" sibTransId="{B4E70D1F-FF20-734A-A58E-CAE020E05566}"/>
    <dgm:cxn modelId="{F5F63C16-13F5-514D-A096-5EC4052C7822}" srcId="{8C0F0926-E83F-3249-B495-6DAC1AE85D85}" destId="{4165762D-6ED0-A841-B0E2-D8E1927511B2}" srcOrd="0" destOrd="0" parTransId="{223FB8C7-EB22-0041-BD71-3067B7073CF9}" sibTransId="{9A908862-C433-984A-B754-541BAF636493}"/>
    <dgm:cxn modelId="{139F99E9-C018-AA4C-A0BC-1D0FB43B6039}" type="presOf" srcId="{D37C2873-1555-BD4C-8A73-6CBCDAE92922}" destId="{506BE587-4EAB-534D-9BAB-B5356389D728}" srcOrd="0" destOrd="0" presId="urn:microsoft.com/office/officeart/2005/8/layout/lProcess2"/>
    <dgm:cxn modelId="{86553549-D458-5E48-B294-20FADFEC408B}" srcId="{8C0F0926-E83F-3249-B495-6DAC1AE85D85}" destId="{56138573-D001-0B44-92C1-AE90C4E4F281}" srcOrd="2" destOrd="0" parTransId="{0C7BAB80-215E-C54A-A189-0E9380574CE9}" sibTransId="{44AC77D0-4D72-964B-8B8B-0C85BEB84223}"/>
    <dgm:cxn modelId="{1779E074-89FB-D448-8F7E-623A22B9837A}" type="presOf" srcId="{56138573-D001-0B44-92C1-AE90C4E4F281}" destId="{76F923F4-3D08-8441-AF96-3CC7539649FD}" srcOrd="0" destOrd="0" presId="urn:microsoft.com/office/officeart/2005/8/layout/lProcess2"/>
    <dgm:cxn modelId="{0A41857B-89AB-ED4C-BAC9-E2682E8580CE}" srcId="{5FD4F3D2-9005-B944-BBA3-50E3A245144A}" destId="{22DC4DBD-A40C-3544-AB9C-4A9F937DC999}" srcOrd="1" destOrd="0" parTransId="{925E2EF7-0B83-4340-8FFB-62A08889A9EB}" sibTransId="{0598F972-8295-C343-9341-12D5A4A04E55}"/>
    <dgm:cxn modelId="{03CFCCB0-C62D-D84F-AA02-6DF6E5D56A5D}" type="presOf" srcId="{5FD4F3D2-9005-B944-BBA3-50E3A245144A}" destId="{84520D11-07F6-5342-9BE2-928EAF75150B}" srcOrd="1" destOrd="0" presId="urn:microsoft.com/office/officeart/2005/8/layout/lProcess2"/>
    <dgm:cxn modelId="{9C00E85B-BDA7-8F41-9506-4403EF5B5B11}" srcId="{D37C2873-1555-BD4C-8A73-6CBCDAE92922}" destId="{5FD4F3D2-9005-B944-BBA3-50E3A245144A}" srcOrd="2" destOrd="0" parTransId="{88E662CA-60EC-9A43-81F4-BB7499CA5F0F}" sibTransId="{AD97A069-38A4-0141-A368-B2EAB1BC1201}"/>
    <dgm:cxn modelId="{7D865AD2-992A-1749-9CB0-7EEF58B057AC}" srcId="{8C0F0926-E83F-3249-B495-6DAC1AE85D85}" destId="{95FBC541-C95A-3042-A5F6-27F93418EBA2}" srcOrd="1" destOrd="0" parTransId="{98148A07-9965-9141-BF55-4C8145963D5B}" sibTransId="{651270B0-984A-F549-A242-DC0C81902604}"/>
    <dgm:cxn modelId="{A0B2AE75-DB73-B946-83FA-C89D2C083B83}" srcId="{166521C6-D93C-EE40-8C73-F374543673B4}" destId="{930DC220-5EBA-5B4C-AFBB-BA4C2DC08826}" srcOrd="0" destOrd="0" parTransId="{7D892647-C267-6047-B88D-2DD4B5872924}" sibTransId="{96E63069-247E-FF48-8317-530BD5091154}"/>
    <dgm:cxn modelId="{31F949FB-A240-C245-AD6A-C05218250857}" srcId="{5FD4F3D2-9005-B944-BBA3-50E3A245144A}" destId="{D5A9CE14-6AF0-304A-B74E-4A46C38776D3}" srcOrd="0" destOrd="0" parTransId="{DBA99895-14F0-9740-95C4-B46ADA163DB1}" sibTransId="{962423E1-3871-914D-A9F6-A5109518DD6D}"/>
    <dgm:cxn modelId="{FD095276-48A2-7647-9541-1A8AC1161883}" type="presOf" srcId="{4165762D-6ED0-A841-B0E2-D8E1927511B2}" destId="{87447A57-F6CC-5E42-B070-ADD11184EF9B}" srcOrd="0" destOrd="0" presId="urn:microsoft.com/office/officeart/2005/8/layout/lProcess2"/>
    <dgm:cxn modelId="{06BA32A6-2420-7D43-9EAC-3C4227522EAF}" srcId="{D37C2873-1555-BD4C-8A73-6CBCDAE92922}" destId="{166521C6-D93C-EE40-8C73-F374543673B4}" srcOrd="1" destOrd="0" parTransId="{C4E647A1-5792-5044-812B-D014803431B6}" sibTransId="{E6688F5C-9705-2348-A0D8-6AB0F10C44D9}"/>
    <dgm:cxn modelId="{25C2E25C-E14E-9C46-9B94-CE5039AE2E1C}" type="presOf" srcId="{930DC220-5EBA-5B4C-AFBB-BA4C2DC08826}" destId="{13CCABEC-CCE5-494F-AD98-F92B7CB9E1D8}" srcOrd="0" destOrd="0" presId="urn:microsoft.com/office/officeart/2005/8/layout/lProcess2"/>
    <dgm:cxn modelId="{0D44A1BD-04C9-D04C-9417-D8CC8915FF2D}" type="presOf" srcId="{95FBC541-C95A-3042-A5F6-27F93418EBA2}" destId="{FDA152E9-55B8-1447-AA84-C37A6DE6D698}" srcOrd="0" destOrd="0" presId="urn:microsoft.com/office/officeart/2005/8/layout/lProcess2"/>
    <dgm:cxn modelId="{1F1D6FD7-5638-C840-8CB0-C644BC0B0248}" type="presOf" srcId="{D5A9CE14-6AF0-304A-B74E-4A46C38776D3}" destId="{3B66C4F5-B84F-AF49-A63C-553EE7160BFD}" srcOrd="0" destOrd="0" presId="urn:microsoft.com/office/officeart/2005/8/layout/lProcess2"/>
    <dgm:cxn modelId="{DEB79830-0DA1-6641-B403-782F58DBE048}" type="presOf" srcId="{41CDE40E-7CED-BB40-8AB0-A9CD7ED2CE6B}" destId="{941D629B-43C8-174B-BC95-FA0B775DED0E}" srcOrd="0" destOrd="0" presId="urn:microsoft.com/office/officeart/2005/8/layout/lProcess2"/>
    <dgm:cxn modelId="{8B165E28-5AC4-9748-9D79-0A9D355BC59B}" type="presOf" srcId="{5FD4F3D2-9005-B944-BBA3-50E3A245144A}" destId="{5C479423-FFA6-FF46-94C6-219E30258DFD}" srcOrd="0" destOrd="0" presId="urn:microsoft.com/office/officeart/2005/8/layout/lProcess2"/>
    <dgm:cxn modelId="{0A21C1C4-8FAE-DB4C-A47C-3A8AAF6ED709}" type="presParOf" srcId="{506BE587-4EAB-534D-9BAB-B5356389D728}" destId="{8B7F5130-0843-EF41-AE42-6A7EC58F4E49}" srcOrd="0" destOrd="0" presId="urn:microsoft.com/office/officeart/2005/8/layout/lProcess2"/>
    <dgm:cxn modelId="{F8728710-66C7-9149-8E5B-E15D69286C88}" type="presParOf" srcId="{8B7F5130-0843-EF41-AE42-6A7EC58F4E49}" destId="{B7C78E1A-0411-AC4B-AC3B-E0F03076B023}" srcOrd="0" destOrd="0" presId="urn:microsoft.com/office/officeart/2005/8/layout/lProcess2"/>
    <dgm:cxn modelId="{FFE06A62-8699-3F4E-9AE3-43412EA34E0B}" type="presParOf" srcId="{8B7F5130-0843-EF41-AE42-6A7EC58F4E49}" destId="{6655567D-8E65-2D47-8074-1EA5F59CB6D0}" srcOrd="1" destOrd="0" presId="urn:microsoft.com/office/officeart/2005/8/layout/lProcess2"/>
    <dgm:cxn modelId="{68CAB09F-5E8E-EF43-9F80-632D04A378D0}" type="presParOf" srcId="{8B7F5130-0843-EF41-AE42-6A7EC58F4E49}" destId="{EEF2EDE2-150F-2E4A-8425-9161FA346465}" srcOrd="2" destOrd="0" presId="urn:microsoft.com/office/officeart/2005/8/layout/lProcess2"/>
    <dgm:cxn modelId="{E7B12CFB-79F4-EA44-B71E-C223DC83890F}" type="presParOf" srcId="{EEF2EDE2-150F-2E4A-8425-9161FA346465}" destId="{0F4D5C4A-64BE-EA4A-9EA5-7BC03A6092B2}" srcOrd="0" destOrd="0" presId="urn:microsoft.com/office/officeart/2005/8/layout/lProcess2"/>
    <dgm:cxn modelId="{35506B74-2C42-7543-8ACC-FE5EA6958CD2}" type="presParOf" srcId="{0F4D5C4A-64BE-EA4A-9EA5-7BC03A6092B2}" destId="{87447A57-F6CC-5E42-B070-ADD11184EF9B}" srcOrd="0" destOrd="0" presId="urn:microsoft.com/office/officeart/2005/8/layout/lProcess2"/>
    <dgm:cxn modelId="{16503445-E886-9E4D-8629-22FFAB0271C6}" type="presParOf" srcId="{0F4D5C4A-64BE-EA4A-9EA5-7BC03A6092B2}" destId="{504DD58A-2400-B841-8090-A83436526A7C}" srcOrd="1" destOrd="0" presId="urn:microsoft.com/office/officeart/2005/8/layout/lProcess2"/>
    <dgm:cxn modelId="{45287133-ADCF-DB40-9D1D-B87216CB07AB}" type="presParOf" srcId="{0F4D5C4A-64BE-EA4A-9EA5-7BC03A6092B2}" destId="{FDA152E9-55B8-1447-AA84-C37A6DE6D698}" srcOrd="2" destOrd="0" presId="urn:microsoft.com/office/officeart/2005/8/layout/lProcess2"/>
    <dgm:cxn modelId="{E8FA7420-657B-B742-878B-16C0C225C8F6}" type="presParOf" srcId="{0F4D5C4A-64BE-EA4A-9EA5-7BC03A6092B2}" destId="{C6B0A500-F82A-064F-BC78-E053C75C4DAB}" srcOrd="3" destOrd="0" presId="urn:microsoft.com/office/officeart/2005/8/layout/lProcess2"/>
    <dgm:cxn modelId="{D76390D3-840A-EA4A-9278-1CF0F7EC6B04}" type="presParOf" srcId="{0F4D5C4A-64BE-EA4A-9EA5-7BC03A6092B2}" destId="{76F923F4-3D08-8441-AF96-3CC7539649FD}" srcOrd="4" destOrd="0" presId="urn:microsoft.com/office/officeart/2005/8/layout/lProcess2"/>
    <dgm:cxn modelId="{E1139631-E7ED-F94F-ABFB-1A173A9D5816}" type="presParOf" srcId="{506BE587-4EAB-534D-9BAB-B5356389D728}" destId="{207A21A9-C568-814E-9A55-C6E4209D77FC}" srcOrd="1" destOrd="0" presId="urn:microsoft.com/office/officeart/2005/8/layout/lProcess2"/>
    <dgm:cxn modelId="{FCE54EB8-59FA-2245-AB6B-95FDD80C4C52}" type="presParOf" srcId="{506BE587-4EAB-534D-9BAB-B5356389D728}" destId="{CF22238B-AAEA-2444-9DA3-79382A5262A7}" srcOrd="2" destOrd="0" presId="urn:microsoft.com/office/officeart/2005/8/layout/lProcess2"/>
    <dgm:cxn modelId="{7C8300F8-C230-F845-B511-A090A9B78CC5}" type="presParOf" srcId="{CF22238B-AAEA-2444-9DA3-79382A5262A7}" destId="{DBBCA2BB-8BD7-234C-A6A3-B2BED19559FE}" srcOrd="0" destOrd="0" presId="urn:microsoft.com/office/officeart/2005/8/layout/lProcess2"/>
    <dgm:cxn modelId="{0100C2F9-7CE3-6A43-854A-366A268DACB3}" type="presParOf" srcId="{CF22238B-AAEA-2444-9DA3-79382A5262A7}" destId="{86A414BD-F66B-C54F-8FFE-1DFD17C16C53}" srcOrd="1" destOrd="0" presId="urn:microsoft.com/office/officeart/2005/8/layout/lProcess2"/>
    <dgm:cxn modelId="{54707E6B-8F5A-5848-BC31-A83D35035BA6}" type="presParOf" srcId="{CF22238B-AAEA-2444-9DA3-79382A5262A7}" destId="{3B9CC060-24C0-934B-AE03-820BA0000311}" srcOrd="2" destOrd="0" presId="urn:microsoft.com/office/officeart/2005/8/layout/lProcess2"/>
    <dgm:cxn modelId="{A796602C-565A-424E-A21D-B4D71A11DACE}" type="presParOf" srcId="{3B9CC060-24C0-934B-AE03-820BA0000311}" destId="{3729CCCA-5669-9343-B7A7-440453639D27}" srcOrd="0" destOrd="0" presId="urn:microsoft.com/office/officeart/2005/8/layout/lProcess2"/>
    <dgm:cxn modelId="{DCE5E266-B643-0E4B-A853-EFE5B00F85FC}" type="presParOf" srcId="{3729CCCA-5669-9343-B7A7-440453639D27}" destId="{13CCABEC-CCE5-494F-AD98-F92B7CB9E1D8}" srcOrd="0" destOrd="0" presId="urn:microsoft.com/office/officeart/2005/8/layout/lProcess2"/>
    <dgm:cxn modelId="{3F5654F9-2D0E-2448-B0A4-5BDB3D47BFF5}" type="presParOf" srcId="{3729CCCA-5669-9343-B7A7-440453639D27}" destId="{A7072667-00C1-D648-9F9F-7B641D51101C}" srcOrd="1" destOrd="0" presId="urn:microsoft.com/office/officeart/2005/8/layout/lProcess2"/>
    <dgm:cxn modelId="{ECA47E99-8CC9-C043-92DE-D8FEDAD38F5C}" type="presParOf" srcId="{3729CCCA-5669-9343-B7A7-440453639D27}" destId="{941D629B-43C8-174B-BC95-FA0B775DED0E}" srcOrd="2" destOrd="0" presId="urn:microsoft.com/office/officeart/2005/8/layout/lProcess2"/>
    <dgm:cxn modelId="{340779D3-7E1E-6E4F-8A0B-D4406265743E}" type="presParOf" srcId="{506BE587-4EAB-534D-9BAB-B5356389D728}" destId="{2D4615F0-112C-3644-914F-9FD0175F23BA}" srcOrd="3" destOrd="0" presId="urn:microsoft.com/office/officeart/2005/8/layout/lProcess2"/>
    <dgm:cxn modelId="{CD97AFB7-26C2-D344-A172-522369025A77}" type="presParOf" srcId="{506BE587-4EAB-534D-9BAB-B5356389D728}" destId="{162CA0AE-F430-E846-9309-1BCADC76E300}" srcOrd="4" destOrd="0" presId="urn:microsoft.com/office/officeart/2005/8/layout/lProcess2"/>
    <dgm:cxn modelId="{B624DD72-9B6E-C44C-AAAE-7706314E5FCF}" type="presParOf" srcId="{162CA0AE-F430-E846-9309-1BCADC76E300}" destId="{5C479423-FFA6-FF46-94C6-219E30258DFD}" srcOrd="0" destOrd="0" presId="urn:microsoft.com/office/officeart/2005/8/layout/lProcess2"/>
    <dgm:cxn modelId="{F20C3F76-D6F6-1847-B86A-F62E3784F1B4}" type="presParOf" srcId="{162CA0AE-F430-E846-9309-1BCADC76E300}" destId="{84520D11-07F6-5342-9BE2-928EAF75150B}" srcOrd="1" destOrd="0" presId="urn:microsoft.com/office/officeart/2005/8/layout/lProcess2"/>
    <dgm:cxn modelId="{F71A4DE0-34C0-6247-A44A-3664FECE282E}" type="presParOf" srcId="{162CA0AE-F430-E846-9309-1BCADC76E300}" destId="{CCBA2345-2981-F042-BF21-986D87F961B4}" srcOrd="2" destOrd="0" presId="urn:microsoft.com/office/officeart/2005/8/layout/lProcess2"/>
    <dgm:cxn modelId="{FABE172C-DFAF-D643-BA99-09BAA8555B11}" type="presParOf" srcId="{CCBA2345-2981-F042-BF21-986D87F961B4}" destId="{92E3B75F-CEFF-D74D-8383-274EBD47467B}" srcOrd="0" destOrd="0" presId="urn:microsoft.com/office/officeart/2005/8/layout/lProcess2"/>
    <dgm:cxn modelId="{618E4FFA-3B31-4E4B-B180-015460181341}" type="presParOf" srcId="{92E3B75F-CEFF-D74D-8383-274EBD47467B}" destId="{3B66C4F5-B84F-AF49-A63C-553EE7160BFD}" srcOrd="0" destOrd="0" presId="urn:microsoft.com/office/officeart/2005/8/layout/lProcess2"/>
    <dgm:cxn modelId="{4605247E-E397-314E-A06E-CA74A04E7BB0}" type="presParOf" srcId="{92E3B75F-CEFF-D74D-8383-274EBD47467B}" destId="{77638EF9-213A-8145-B60C-40C4018D7863}" srcOrd="1" destOrd="0" presId="urn:microsoft.com/office/officeart/2005/8/layout/lProcess2"/>
    <dgm:cxn modelId="{4E322E23-259A-6D47-A73F-73562C2B3C76}" type="presParOf" srcId="{92E3B75F-CEFF-D74D-8383-274EBD47467B}" destId="{FA83648D-4AC0-1D40-B9E0-CBDAB2D50E5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D5000A3-EA46-5D4D-B6EB-55D7F2EFC255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9150D0-9207-4541-A8F5-C572B4D707D4}">
      <dgm:prSet phldrT="[Text]" custT="1"/>
      <dgm:spPr/>
      <dgm:t>
        <a:bodyPr/>
        <a:lstStyle/>
        <a:p>
          <a:r>
            <a:rPr lang="en-US" sz="2000" dirty="0" smtClean="0"/>
            <a:t>$$</a:t>
          </a:r>
          <a:endParaRPr lang="en-US" sz="2000" dirty="0"/>
        </a:p>
      </dgm:t>
    </dgm:pt>
    <dgm:pt modelId="{AA03C258-E79C-114B-B3D6-F51F3E13B67A}" type="parTrans" cxnId="{EEC6AD71-F84B-D045-B6ED-6F6E868BCEE9}">
      <dgm:prSet/>
      <dgm:spPr/>
      <dgm:t>
        <a:bodyPr/>
        <a:lstStyle/>
        <a:p>
          <a:endParaRPr lang="en-US"/>
        </a:p>
      </dgm:t>
    </dgm:pt>
    <dgm:pt modelId="{7E67AE6E-01DC-CA4D-9537-4BEBC0FE26F9}" type="sibTrans" cxnId="{EEC6AD71-F84B-D045-B6ED-6F6E868BCEE9}">
      <dgm:prSet/>
      <dgm:spPr/>
      <dgm:t>
        <a:bodyPr/>
        <a:lstStyle/>
        <a:p>
          <a:endParaRPr lang="en-US"/>
        </a:p>
      </dgm:t>
    </dgm:pt>
    <dgm:pt modelId="{61D25213-612F-4A41-845B-F2128AE7CC77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Decreased Premiums</a:t>
          </a:r>
          <a:endParaRPr lang="en-US" sz="1600" dirty="0">
            <a:solidFill>
              <a:schemeClr val="tx1"/>
            </a:solidFill>
          </a:endParaRPr>
        </a:p>
      </dgm:t>
    </dgm:pt>
    <dgm:pt modelId="{1A614F75-B060-FE41-BEA0-F8033F7988A9}" type="parTrans" cxnId="{D98B31B0-DD42-D44F-903F-656C31A29A43}">
      <dgm:prSet/>
      <dgm:spPr/>
      <dgm:t>
        <a:bodyPr/>
        <a:lstStyle/>
        <a:p>
          <a:endParaRPr lang="en-US"/>
        </a:p>
      </dgm:t>
    </dgm:pt>
    <dgm:pt modelId="{20BB3B07-A482-7F4B-9826-85D4A2F643A6}" type="sibTrans" cxnId="{D98B31B0-DD42-D44F-903F-656C31A29A43}">
      <dgm:prSet/>
      <dgm:spPr/>
      <dgm:t>
        <a:bodyPr/>
        <a:lstStyle/>
        <a:p>
          <a:endParaRPr lang="en-US"/>
        </a:p>
      </dgm:t>
    </dgm:pt>
    <dgm:pt modelId="{B917FE90-EA19-6542-B982-DB84E4544889}">
      <dgm:prSet phldrT="[Text]" custT="1"/>
      <dgm:spPr/>
      <dgm:t>
        <a:bodyPr/>
        <a:lstStyle/>
        <a:p>
          <a:r>
            <a:rPr lang="en-US" sz="2000" dirty="0" smtClean="0"/>
            <a:t>Value</a:t>
          </a:r>
          <a:r>
            <a:rPr lang="en-US" sz="4100" dirty="0" smtClean="0"/>
            <a:t>	</a:t>
          </a:r>
          <a:endParaRPr lang="en-US" sz="4100" dirty="0"/>
        </a:p>
      </dgm:t>
    </dgm:pt>
    <dgm:pt modelId="{73768836-801E-A24E-A526-E4D2FAF1921B}" type="parTrans" cxnId="{C5D5EBB3-B55E-5D45-9894-97F40EC4ED46}">
      <dgm:prSet/>
      <dgm:spPr/>
      <dgm:t>
        <a:bodyPr/>
        <a:lstStyle/>
        <a:p>
          <a:endParaRPr lang="en-US"/>
        </a:p>
      </dgm:t>
    </dgm:pt>
    <dgm:pt modelId="{D66F1595-BD97-4A41-90B3-6E9C586423CA}" type="sibTrans" cxnId="{C5D5EBB3-B55E-5D45-9894-97F40EC4ED46}">
      <dgm:prSet/>
      <dgm:spPr/>
      <dgm:t>
        <a:bodyPr/>
        <a:lstStyle/>
        <a:p>
          <a:endParaRPr lang="en-US"/>
        </a:p>
      </dgm:t>
    </dgm:pt>
    <dgm:pt modelId="{B0DD8B81-6E23-9940-94E8-B66C461ADDAB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Roles </a:t>
          </a:r>
          <a:endParaRPr lang="en-US" sz="1600" dirty="0">
            <a:solidFill>
              <a:srgbClr val="000000"/>
            </a:solidFill>
          </a:endParaRPr>
        </a:p>
      </dgm:t>
    </dgm:pt>
    <dgm:pt modelId="{65059134-28AD-6F44-BC2C-1C80B3328EC4}" type="parTrans" cxnId="{EEC2ABD3-3A63-F443-8F05-5C4A209F7193}">
      <dgm:prSet/>
      <dgm:spPr/>
      <dgm:t>
        <a:bodyPr/>
        <a:lstStyle/>
        <a:p>
          <a:endParaRPr lang="en-US"/>
        </a:p>
      </dgm:t>
    </dgm:pt>
    <dgm:pt modelId="{B3E0D662-AD06-AE43-8691-29EC406A5E2C}" type="sibTrans" cxnId="{EEC2ABD3-3A63-F443-8F05-5C4A209F7193}">
      <dgm:prSet/>
      <dgm:spPr/>
      <dgm:t>
        <a:bodyPr/>
        <a:lstStyle/>
        <a:p>
          <a:endParaRPr lang="en-US"/>
        </a:p>
      </dgm:t>
    </dgm:pt>
    <dgm:pt modelId="{19B70143-2B57-4347-9D07-CB2359797D3A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Safe &amp; Confidential</a:t>
          </a:r>
          <a:endParaRPr lang="en-US" sz="1600" dirty="0">
            <a:solidFill>
              <a:srgbClr val="000000"/>
            </a:solidFill>
          </a:endParaRPr>
        </a:p>
      </dgm:t>
    </dgm:pt>
    <dgm:pt modelId="{B93BFC95-2D9F-514C-A9A0-F05EF85302B8}" type="parTrans" cxnId="{E1BA1086-1C0C-CE4F-82D9-2FD20DE124FF}">
      <dgm:prSet/>
      <dgm:spPr/>
      <dgm:t>
        <a:bodyPr/>
        <a:lstStyle/>
        <a:p>
          <a:endParaRPr lang="en-US"/>
        </a:p>
      </dgm:t>
    </dgm:pt>
    <dgm:pt modelId="{105EE71B-814B-164C-B052-D88A5B21E897}" type="sibTrans" cxnId="{E1BA1086-1C0C-CE4F-82D9-2FD20DE124FF}">
      <dgm:prSet/>
      <dgm:spPr/>
      <dgm:t>
        <a:bodyPr/>
        <a:lstStyle/>
        <a:p>
          <a:endParaRPr lang="en-US"/>
        </a:p>
      </dgm:t>
    </dgm:pt>
    <dgm:pt modelId="{2B6466C2-8D5A-F845-AA1D-125970E34538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FF"/>
              </a:solidFill>
            </a:rPr>
            <a:t>Easy To Access &amp; Use</a:t>
          </a:r>
          <a:endParaRPr lang="en-US" sz="1600" dirty="0">
            <a:solidFill>
              <a:srgbClr val="0000FF"/>
            </a:solidFill>
          </a:endParaRPr>
        </a:p>
      </dgm:t>
    </dgm:pt>
    <dgm:pt modelId="{024A6298-D722-4F43-AAD1-61FBE9A54A7A}" type="parTrans" cxnId="{6266836C-5BF2-0F4E-8E93-20D26D2B0E05}">
      <dgm:prSet/>
      <dgm:spPr/>
      <dgm:t>
        <a:bodyPr/>
        <a:lstStyle/>
        <a:p>
          <a:endParaRPr lang="en-US"/>
        </a:p>
      </dgm:t>
    </dgm:pt>
    <dgm:pt modelId="{86C59202-E5DC-9A42-857A-4D6C5B3DEEEF}" type="sibTrans" cxnId="{6266836C-5BF2-0F4E-8E93-20D26D2B0E05}">
      <dgm:prSet/>
      <dgm:spPr/>
      <dgm:t>
        <a:bodyPr/>
        <a:lstStyle/>
        <a:p>
          <a:endParaRPr lang="en-US"/>
        </a:p>
      </dgm:t>
    </dgm:pt>
    <dgm:pt modelId="{5AD90A6E-3107-4E4A-9C3F-BBB6CEBD37DD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Pay For Performance</a:t>
          </a:r>
          <a:endParaRPr lang="en-US" sz="1600" dirty="0">
            <a:solidFill>
              <a:srgbClr val="000000"/>
            </a:solidFill>
          </a:endParaRPr>
        </a:p>
      </dgm:t>
    </dgm:pt>
    <dgm:pt modelId="{E19BDE76-1479-2943-A500-6A1F54ED9847}" type="parTrans" cxnId="{D2EFBA74-312B-2D44-9E96-5C6BEDA70576}">
      <dgm:prSet/>
      <dgm:spPr/>
      <dgm:t>
        <a:bodyPr/>
        <a:lstStyle/>
        <a:p>
          <a:endParaRPr lang="en-US"/>
        </a:p>
      </dgm:t>
    </dgm:pt>
    <dgm:pt modelId="{D7BCB7D9-6E66-4948-B081-7AA5145CC1E6}" type="sibTrans" cxnId="{D2EFBA74-312B-2D44-9E96-5C6BEDA70576}">
      <dgm:prSet/>
      <dgm:spPr/>
      <dgm:t>
        <a:bodyPr/>
        <a:lstStyle/>
        <a:p>
          <a:endParaRPr lang="en-US"/>
        </a:p>
      </dgm:t>
    </dgm:pt>
    <dgm:pt modelId="{3C8052B3-4DE1-E74E-B184-75CDBB69260F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Training Dollar Allocation</a:t>
          </a:r>
          <a:endParaRPr lang="en-US" sz="1600" dirty="0">
            <a:solidFill>
              <a:srgbClr val="000000"/>
            </a:solidFill>
          </a:endParaRPr>
        </a:p>
      </dgm:t>
    </dgm:pt>
    <dgm:pt modelId="{FEF6B942-8747-DC4E-A471-656BB7323A8A}" type="parTrans" cxnId="{FBA6B2D1-EC24-2540-B9C1-3D9C6CAD2340}">
      <dgm:prSet/>
      <dgm:spPr/>
      <dgm:t>
        <a:bodyPr/>
        <a:lstStyle/>
        <a:p>
          <a:endParaRPr lang="en-US"/>
        </a:p>
      </dgm:t>
    </dgm:pt>
    <dgm:pt modelId="{AFA39A6F-6F76-3741-B322-51CDAF8DDCF0}" type="sibTrans" cxnId="{FBA6B2D1-EC24-2540-B9C1-3D9C6CAD2340}">
      <dgm:prSet/>
      <dgm:spPr/>
      <dgm:t>
        <a:bodyPr/>
        <a:lstStyle/>
        <a:p>
          <a:endParaRPr lang="en-US"/>
        </a:p>
      </dgm:t>
    </dgm:pt>
    <dgm:pt modelId="{27AB7676-238B-B54E-B3CD-B387F86D96AD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Time Allocated </a:t>
          </a:r>
          <a:endParaRPr lang="en-US" sz="1600" dirty="0">
            <a:solidFill>
              <a:srgbClr val="000000"/>
            </a:solidFill>
          </a:endParaRPr>
        </a:p>
      </dgm:t>
    </dgm:pt>
    <dgm:pt modelId="{10749D6F-FF40-1345-95E1-0DE4BE179C78}" type="parTrans" cxnId="{245A8EF5-54DE-AB46-8F34-DA8A81A3AE66}">
      <dgm:prSet/>
      <dgm:spPr/>
      <dgm:t>
        <a:bodyPr/>
        <a:lstStyle/>
        <a:p>
          <a:endParaRPr lang="en-US"/>
        </a:p>
      </dgm:t>
    </dgm:pt>
    <dgm:pt modelId="{D4BAC2AE-A54C-0C47-915C-700A1CBB584E}" type="sibTrans" cxnId="{245A8EF5-54DE-AB46-8F34-DA8A81A3AE66}">
      <dgm:prSet/>
      <dgm:spPr/>
      <dgm:t>
        <a:bodyPr/>
        <a:lstStyle/>
        <a:p>
          <a:endParaRPr lang="en-US"/>
        </a:p>
      </dgm:t>
    </dgm:pt>
    <dgm:pt modelId="{5320CDD5-3C8F-BF43-A210-94BD06B29291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FF"/>
              </a:solidFill>
            </a:rPr>
            <a:t>Process Not Personalities</a:t>
          </a:r>
          <a:endParaRPr lang="en-US" sz="1600" dirty="0">
            <a:solidFill>
              <a:srgbClr val="0000FF"/>
            </a:solidFill>
          </a:endParaRPr>
        </a:p>
      </dgm:t>
    </dgm:pt>
    <dgm:pt modelId="{78DF24CF-9DC4-A741-BE1D-A5F7A3750B7B}" type="parTrans" cxnId="{F9A808F3-60AE-3E40-ABF3-6213DD3CC6C3}">
      <dgm:prSet/>
      <dgm:spPr/>
      <dgm:t>
        <a:bodyPr/>
        <a:lstStyle/>
        <a:p>
          <a:endParaRPr lang="en-US"/>
        </a:p>
      </dgm:t>
    </dgm:pt>
    <dgm:pt modelId="{622F928A-89D7-5440-AEC3-F3399BF0FD78}" type="sibTrans" cxnId="{F9A808F3-60AE-3E40-ABF3-6213DD3CC6C3}">
      <dgm:prSet/>
      <dgm:spPr/>
      <dgm:t>
        <a:bodyPr/>
        <a:lstStyle/>
        <a:p>
          <a:endParaRPr lang="en-US"/>
        </a:p>
      </dgm:t>
    </dgm:pt>
    <dgm:pt modelId="{54C61B97-34EB-D14B-A355-09E7102C0A61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Scenarios As Publication</a:t>
          </a:r>
          <a:endParaRPr lang="en-US" sz="1600" dirty="0">
            <a:solidFill>
              <a:srgbClr val="000000"/>
            </a:solidFill>
          </a:endParaRPr>
        </a:p>
      </dgm:t>
    </dgm:pt>
    <dgm:pt modelId="{9A025EC3-E5DF-A04A-8BD1-3494A8BF721D}" type="parTrans" cxnId="{730542F8-91A7-5646-BF5F-CE372391394C}">
      <dgm:prSet/>
      <dgm:spPr/>
      <dgm:t>
        <a:bodyPr/>
        <a:lstStyle/>
        <a:p>
          <a:endParaRPr lang="en-US"/>
        </a:p>
      </dgm:t>
    </dgm:pt>
    <dgm:pt modelId="{B4C0E3DB-20F0-AC4E-9243-EB85CD03C971}" type="sibTrans" cxnId="{730542F8-91A7-5646-BF5F-CE372391394C}">
      <dgm:prSet/>
      <dgm:spPr/>
      <dgm:t>
        <a:bodyPr/>
        <a:lstStyle/>
        <a:p>
          <a:endParaRPr lang="en-US"/>
        </a:p>
      </dgm:t>
    </dgm:pt>
    <dgm:pt modelId="{F3569BB6-020D-384B-97AD-37461D83BA56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Clear Expectations</a:t>
          </a:r>
          <a:endParaRPr lang="en-US" sz="1600" dirty="0">
            <a:solidFill>
              <a:srgbClr val="000000"/>
            </a:solidFill>
          </a:endParaRPr>
        </a:p>
      </dgm:t>
    </dgm:pt>
    <dgm:pt modelId="{C5103F17-6DE9-3240-A6F8-ED341F77F82C}" type="parTrans" cxnId="{ADBDEB64-5363-1E4F-B462-E0C800E28E12}">
      <dgm:prSet/>
      <dgm:spPr/>
      <dgm:t>
        <a:bodyPr/>
        <a:lstStyle/>
        <a:p>
          <a:endParaRPr lang="en-US"/>
        </a:p>
      </dgm:t>
    </dgm:pt>
    <dgm:pt modelId="{C0E1BFD7-F308-ED42-8710-DE27D39A728E}" type="sibTrans" cxnId="{ADBDEB64-5363-1E4F-B462-E0C800E28E12}">
      <dgm:prSet/>
      <dgm:spPr/>
      <dgm:t>
        <a:bodyPr/>
        <a:lstStyle/>
        <a:p>
          <a:endParaRPr lang="en-US"/>
        </a:p>
      </dgm:t>
    </dgm:pt>
    <dgm:pt modelId="{B7A64305-F469-4B41-B504-12313A431C87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Professional Experience</a:t>
          </a:r>
          <a:endParaRPr lang="en-US" sz="1600" dirty="0">
            <a:solidFill>
              <a:srgbClr val="000000"/>
            </a:solidFill>
          </a:endParaRPr>
        </a:p>
      </dgm:t>
    </dgm:pt>
    <dgm:pt modelId="{41DA645E-1437-2E44-B583-18DE140FDC51}" type="parTrans" cxnId="{B2608AA0-FB2A-6442-A977-A44C31DF91D1}">
      <dgm:prSet/>
      <dgm:spPr/>
      <dgm:t>
        <a:bodyPr/>
        <a:lstStyle/>
        <a:p>
          <a:endParaRPr lang="en-US"/>
        </a:p>
      </dgm:t>
    </dgm:pt>
    <dgm:pt modelId="{A50F4F82-93F4-4C48-9BD8-8A9AED4AE939}" type="sibTrans" cxnId="{B2608AA0-FB2A-6442-A977-A44C31DF91D1}">
      <dgm:prSet/>
      <dgm:spPr/>
      <dgm:t>
        <a:bodyPr/>
        <a:lstStyle/>
        <a:p>
          <a:endParaRPr lang="en-US"/>
        </a:p>
      </dgm:t>
    </dgm:pt>
    <dgm:pt modelId="{58564C8A-DAC4-724B-B868-6F7FB2E8CF76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FF"/>
              </a:solidFill>
            </a:rPr>
            <a:t>Improved Outcomes</a:t>
          </a:r>
          <a:endParaRPr lang="en-US" sz="1600" dirty="0">
            <a:solidFill>
              <a:srgbClr val="0000FF"/>
            </a:solidFill>
          </a:endParaRPr>
        </a:p>
      </dgm:t>
    </dgm:pt>
    <dgm:pt modelId="{41A1FA7B-720F-F641-BB1A-72413FA66AE8}" type="parTrans" cxnId="{14FB0121-1344-DB42-81EC-640E1BA8F451}">
      <dgm:prSet/>
      <dgm:spPr/>
      <dgm:t>
        <a:bodyPr/>
        <a:lstStyle/>
        <a:p>
          <a:endParaRPr lang="en-US"/>
        </a:p>
      </dgm:t>
    </dgm:pt>
    <dgm:pt modelId="{C36B5311-A957-7E4E-BD04-BBD9078374B0}" type="sibTrans" cxnId="{14FB0121-1344-DB42-81EC-640E1BA8F451}">
      <dgm:prSet/>
      <dgm:spPr/>
      <dgm:t>
        <a:bodyPr/>
        <a:lstStyle/>
        <a:p>
          <a:endParaRPr lang="en-US"/>
        </a:p>
      </dgm:t>
    </dgm:pt>
    <dgm:pt modelId="{AAE96FED-DE84-A04A-A05F-ECF0DCBB1C02}">
      <dgm:prSet phldrT="[Text]" custT="1"/>
      <dgm:spPr/>
      <dgm:t>
        <a:bodyPr/>
        <a:lstStyle/>
        <a:p>
          <a:r>
            <a:rPr lang="en-US" sz="2000" dirty="0" smtClean="0"/>
            <a:t>Quality</a:t>
          </a:r>
          <a:r>
            <a:rPr lang="en-US" sz="4200" dirty="0" smtClean="0"/>
            <a:t>  </a:t>
          </a:r>
          <a:endParaRPr lang="en-US" sz="1400" dirty="0">
            <a:solidFill>
              <a:srgbClr val="000000"/>
            </a:solidFill>
          </a:endParaRPr>
        </a:p>
      </dgm:t>
    </dgm:pt>
    <dgm:pt modelId="{A77EA7F4-F201-7249-8F59-7576EFE6387B}" type="parTrans" cxnId="{047AFB98-AEB1-6F4A-9387-D31D049B9396}">
      <dgm:prSet/>
      <dgm:spPr/>
      <dgm:t>
        <a:bodyPr/>
        <a:lstStyle/>
        <a:p>
          <a:endParaRPr lang="en-US"/>
        </a:p>
      </dgm:t>
    </dgm:pt>
    <dgm:pt modelId="{9A2376CC-8307-2243-8E57-2CA5134533BD}" type="sibTrans" cxnId="{047AFB98-AEB1-6F4A-9387-D31D049B9396}">
      <dgm:prSet/>
      <dgm:spPr/>
      <dgm:t>
        <a:bodyPr/>
        <a:lstStyle/>
        <a:p>
          <a:endParaRPr lang="en-US"/>
        </a:p>
      </dgm:t>
    </dgm:pt>
    <dgm:pt modelId="{F679F711-22AA-C242-9E86-FA1E63A337C6}" type="pres">
      <dgm:prSet presAssocID="{4D5000A3-EA46-5D4D-B6EB-55D7F2EFC25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FCD275-C604-004C-AE2F-79B79F2337EB}" type="pres">
      <dgm:prSet presAssocID="{1E9150D0-9207-4541-A8F5-C572B4D707D4}" presName="compNode" presStyleCnt="0"/>
      <dgm:spPr/>
    </dgm:pt>
    <dgm:pt modelId="{342CB434-D198-4D43-92B7-A54CB1177E9D}" type="pres">
      <dgm:prSet presAssocID="{1E9150D0-9207-4541-A8F5-C572B4D707D4}" presName="aNode" presStyleLbl="bgShp" presStyleIdx="0" presStyleCnt="3"/>
      <dgm:spPr/>
      <dgm:t>
        <a:bodyPr/>
        <a:lstStyle/>
        <a:p>
          <a:endParaRPr lang="en-US"/>
        </a:p>
      </dgm:t>
    </dgm:pt>
    <dgm:pt modelId="{8A05968B-741C-474E-8F8E-D9644F7B0B64}" type="pres">
      <dgm:prSet presAssocID="{1E9150D0-9207-4541-A8F5-C572B4D707D4}" presName="textNode" presStyleLbl="bgShp" presStyleIdx="0" presStyleCnt="3"/>
      <dgm:spPr/>
      <dgm:t>
        <a:bodyPr/>
        <a:lstStyle/>
        <a:p>
          <a:endParaRPr lang="en-US"/>
        </a:p>
      </dgm:t>
    </dgm:pt>
    <dgm:pt modelId="{2CF6D100-C43F-4845-9ECC-A5181B3FCEEE}" type="pres">
      <dgm:prSet presAssocID="{1E9150D0-9207-4541-A8F5-C572B4D707D4}" presName="compChildNode" presStyleCnt="0"/>
      <dgm:spPr/>
    </dgm:pt>
    <dgm:pt modelId="{F343258D-8EBA-AA4E-A61D-F3862A13C5E5}" type="pres">
      <dgm:prSet presAssocID="{1E9150D0-9207-4541-A8F5-C572B4D707D4}" presName="theInnerList" presStyleCnt="0"/>
      <dgm:spPr/>
    </dgm:pt>
    <dgm:pt modelId="{3D37AFD0-DC0D-7844-94FE-BAB5496D0CCA}" type="pres">
      <dgm:prSet presAssocID="{61D25213-612F-4A41-845B-F2128AE7CC77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CF8EC-1C56-174B-B544-85195DAA12E9}" type="pres">
      <dgm:prSet presAssocID="{61D25213-612F-4A41-845B-F2128AE7CC77}" presName="aSpace2" presStyleCnt="0"/>
      <dgm:spPr/>
    </dgm:pt>
    <dgm:pt modelId="{3108E4B4-F38B-9348-8BBB-F910E3762B52}" type="pres">
      <dgm:prSet presAssocID="{5AD90A6E-3107-4E4A-9C3F-BBB6CEBD37DD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E1E98-FC1A-8B42-B5C5-8E31EA8D6C7F}" type="pres">
      <dgm:prSet presAssocID="{5AD90A6E-3107-4E4A-9C3F-BBB6CEBD37DD}" presName="aSpace2" presStyleCnt="0"/>
      <dgm:spPr/>
    </dgm:pt>
    <dgm:pt modelId="{6CE04751-66A0-6142-AACF-F16A96405D9E}" type="pres">
      <dgm:prSet presAssocID="{3C8052B3-4DE1-E74E-B184-75CDBB69260F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82FA6-40B8-1144-9806-853479AB5F56}" type="pres">
      <dgm:prSet presAssocID="{3C8052B3-4DE1-E74E-B184-75CDBB69260F}" presName="aSpace2" presStyleCnt="0"/>
      <dgm:spPr/>
    </dgm:pt>
    <dgm:pt modelId="{6AAE8592-5589-7943-A14D-77CB1C9B6E69}" type="pres">
      <dgm:prSet presAssocID="{58564C8A-DAC4-724B-B868-6F7FB2E8CF76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89769-455F-9446-962F-D205399C880C}" type="pres">
      <dgm:prSet presAssocID="{1E9150D0-9207-4541-A8F5-C572B4D707D4}" presName="aSpace" presStyleCnt="0"/>
      <dgm:spPr/>
    </dgm:pt>
    <dgm:pt modelId="{1A5EF2D1-DCEC-AE49-8AB9-9404DB1D8D6F}" type="pres">
      <dgm:prSet presAssocID="{B917FE90-EA19-6542-B982-DB84E4544889}" presName="compNode" presStyleCnt="0"/>
      <dgm:spPr/>
    </dgm:pt>
    <dgm:pt modelId="{FB21F0E7-8585-B942-B23F-6263B29E4FCA}" type="pres">
      <dgm:prSet presAssocID="{B917FE90-EA19-6542-B982-DB84E4544889}" presName="aNode" presStyleLbl="bgShp" presStyleIdx="1" presStyleCnt="3"/>
      <dgm:spPr/>
      <dgm:t>
        <a:bodyPr/>
        <a:lstStyle/>
        <a:p>
          <a:endParaRPr lang="en-US"/>
        </a:p>
      </dgm:t>
    </dgm:pt>
    <dgm:pt modelId="{A5CEE399-15D2-4548-82EE-9C5DF1918FBD}" type="pres">
      <dgm:prSet presAssocID="{B917FE90-EA19-6542-B982-DB84E4544889}" presName="textNode" presStyleLbl="bgShp" presStyleIdx="1" presStyleCnt="3"/>
      <dgm:spPr/>
      <dgm:t>
        <a:bodyPr/>
        <a:lstStyle/>
        <a:p>
          <a:endParaRPr lang="en-US"/>
        </a:p>
      </dgm:t>
    </dgm:pt>
    <dgm:pt modelId="{EC5610B7-3F2D-6041-A923-674D54483E0F}" type="pres">
      <dgm:prSet presAssocID="{B917FE90-EA19-6542-B982-DB84E4544889}" presName="compChildNode" presStyleCnt="0"/>
      <dgm:spPr/>
    </dgm:pt>
    <dgm:pt modelId="{E9FD547F-7311-B14B-AECC-ECA6D0C1D708}" type="pres">
      <dgm:prSet presAssocID="{B917FE90-EA19-6542-B982-DB84E4544889}" presName="theInnerList" presStyleCnt="0"/>
      <dgm:spPr/>
    </dgm:pt>
    <dgm:pt modelId="{F6AAE9F6-51B7-3F4D-A816-7A5E212B0224}" type="pres">
      <dgm:prSet presAssocID="{B0DD8B81-6E23-9940-94E8-B66C461ADDAB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93050-D2ED-9340-903A-66D75E207C00}" type="pres">
      <dgm:prSet presAssocID="{B0DD8B81-6E23-9940-94E8-B66C461ADDAB}" presName="aSpace2" presStyleCnt="0"/>
      <dgm:spPr/>
    </dgm:pt>
    <dgm:pt modelId="{273CD404-BA91-964B-9269-362DAF1C65D0}" type="pres">
      <dgm:prSet presAssocID="{27AB7676-238B-B54E-B3CD-B387F86D96AD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0402A-344D-BD4D-9C7A-D9C65F1701EF}" type="pres">
      <dgm:prSet presAssocID="{27AB7676-238B-B54E-B3CD-B387F86D96AD}" presName="aSpace2" presStyleCnt="0"/>
      <dgm:spPr/>
    </dgm:pt>
    <dgm:pt modelId="{5BA0547F-0BD1-6D4D-95E0-3A9D7953D762}" type="pres">
      <dgm:prSet presAssocID="{5320CDD5-3C8F-BF43-A210-94BD06B29291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52C08-232A-AD47-B000-7650A8850ECA}" type="pres">
      <dgm:prSet presAssocID="{5320CDD5-3C8F-BF43-A210-94BD06B29291}" presName="aSpace2" presStyleCnt="0"/>
      <dgm:spPr/>
    </dgm:pt>
    <dgm:pt modelId="{47CB5702-A38C-C147-89CC-00EF9A0C64E3}" type="pres">
      <dgm:prSet presAssocID="{54C61B97-34EB-D14B-A355-09E7102C0A61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6E34C-9AD2-C14B-8B24-D7CD623DF37C}" type="pres">
      <dgm:prSet presAssocID="{B917FE90-EA19-6542-B982-DB84E4544889}" presName="aSpace" presStyleCnt="0"/>
      <dgm:spPr/>
    </dgm:pt>
    <dgm:pt modelId="{1F64F038-34B6-8848-B661-BD2465A89AC6}" type="pres">
      <dgm:prSet presAssocID="{AAE96FED-DE84-A04A-A05F-ECF0DCBB1C02}" presName="compNode" presStyleCnt="0"/>
      <dgm:spPr/>
    </dgm:pt>
    <dgm:pt modelId="{6CB5CA45-31BC-734D-BEE2-5DC1814C8678}" type="pres">
      <dgm:prSet presAssocID="{AAE96FED-DE84-A04A-A05F-ECF0DCBB1C02}" presName="aNode" presStyleLbl="bgShp" presStyleIdx="2" presStyleCnt="3"/>
      <dgm:spPr/>
      <dgm:t>
        <a:bodyPr/>
        <a:lstStyle/>
        <a:p>
          <a:endParaRPr lang="en-US"/>
        </a:p>
      </dgm:t>
    </dgm:pt>
    <dgm:pt modelId="{7E70B88B-AB61-B948-8E16-AA14FF418EC0}" type="pres">
      <dgm:prSet presAssocID="{AAE96FED-DE84-A04A-A05F-ECF0DCBB1C02}" presName="textNode" presStyleLbl="bgShp" presStyleIdx="2" presStyleCnt="3"/>
      <dgm:spPr/>
      <dgm:t>
        <a:bodyPr/>
        <a:lstStyle/>
        <a:p>
          <a:endParaRPr lang="en-US"/>
        </a:p>
      </dgm:t>
    </dgm:pt>
    <dgm:pt modelId="{B3C94993-437D-C540-A451-47035D43905E}" type="pres">
      <dgm:prSet presAssocID="{AAE96FED-DE84-A04A-A05F-ECF0DCBB1C02}" presName="compChildNode" presStyleCnt="0"/>
      <dgm:spPr/>
    </dgm:pt>
    <dgm:pt modelId="{F5A4BE0E-DF51-AB43-94D4-D2378762404D}" type="pres">
      <dgm:prSet presAssocID="{AAE96FED-DE84-A04A-A05F-ECF0DCBB1C02}" presName="theInnerList" presStyleCnt="0"/>
      <dgm:spPr/>
    </dgm:pt>
    <dgm:pt modelId="{D8B2D47A-2D01-3245-8FF9-2BC784FC6C6C}" type="pres">
      <dgm:prSet presAssocID="{F3569BB6-020D-384B-97AD-37461D83BA56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C6759-E8A1-3E4A-8EBE-A5BB1A20301B}" type="pres">
      <dgm:prSet presAssocID="{F3569BB6-020D-384B-97AD-37461D83BA56}" presName="aSpace2" presStyleCnt="0"/>
      <dgm:spPr/>
    </dgm:pt>
    <dgm:pt modelId="{F6890EDF-BE13-EC45-9165-0826BCDCE073}" type="pres">
      <dgm:prSet presAssocID="{B7A64305-F469-4B41-B504-12313A431C87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9EC9C-9D8E-7646-AD3B-8B7B574DFE89}" type="pres">
      <dgm:prSet presAssocID="{B7A64305-F469-4B41-B504-12313A431C87}" presName="aSpace2" presStyleCnt="0"/>
      <dgm:spPr/>
    </dgm:pt>
    <dgm:pt modelId="{F73CD66A-EB13-CC4F-B431-75227CB91BF1}" type="pres">
      <dgm:prSet presAssocID="{19B70143-2B57-4347-9D07-CB2359797D3A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F28F0-FE2F-5C4E-A8D2-BA3DA4179D6D}" type="pres">
      <dgm:prSet presAssocID="{19B70143-2B57-4347-9D07-CB2359797D3A}" presName="aSpace2" presStyleCnt="0"/>
      <dgm:spPr/>
    </dgm:pt>
    <dgm:pt modelId="{9A76ED62-7DA2-EC44-A861-6183037E3C64}" type="pres">
      <dgm:prSet presAssocID="{2B6466C2-8D5A-F845-AA1D-125970E34538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AE56EA-AF53-8041-ACA8-8600D5CA3CD4}" type="presOf" srcId="{1E9150D0-9207-4541-A8F5-C572B4D707D4}" destId="{342CB434-D198-4D43-92B7-A54CB1177E9D}" srcOrd="0" destOrd="0" presId="urn:microsoft.com/office/officeart/2005/8/layout/lProcess2"/>
    <dgm:cxn modelId="{A3FDF4F1-DB22-2A4C-8D5C-BB62D83395F1}" type="presOf" srcId="{19B70143-2B57-4347-9D07-CB2359797D3A}" destId="{F73CD66A-EB13-CC4F-B431-75227CB91BF1}" srcOrd="0" destOrd="0" presId="urn:microsoft.com/office/officeart/2005/8/layout/lProcess2"/>
    <dgm:cxn modelId="{C68149F0-44C5-894F-80E4-948E74E9E18D}" type="presOf" srcId="{F3569BB6-020D-384B-97AD-37461D83BA56}" destId="{D8B2D47A-2D01-3245-8FF9-2BC784FC6C6C}" srcOrd="0" destOrd="0" presId="urn:microsoft.com/office/officeart/2005/8/layout/lProcess2"/>
    <dgm:cxn modelId="{EEC6AD71-F84B-D045-B6ED-6F6E868BCEE9}" srcId="{4D5000A3-EA46-5D4D-B6EB-55D7F2EFC255}" destId="{1E9150D0-9207-4541-A8F5-C572B4D707D4}" srcOrd="0" destOrd="0" parTransId="{AA03C258-E79C-114B-B3D6-F51F3E13B67A}" sibTransId="{7E67AE6E-01DC-CA4D-9537-4BEBC0FE26F9}"/>
    <dgm:cxn modelId="{6DDFC827-4247-A44F-8621-FC127FE33E82}" type="presOf" srcId="{3C8052B3-4DE1-E74E-B184-75CDBB69260F}" destId="{6CE04751-66A0-6142-AACF-F16A96405D9E}" srcOrd="0" destOrd="0" presId="urn:microsoft.com/office/officeart/2005/8/layout/lProcess2"/>
    <dgm:cxn modelId="{ADBDEB64-5363-1E4F-B462-E0C800E28E12}" srcId="{AAE96FED-DE84-A04A-A05F-ECF0DCBB1C02}" destId="{F3569BB6-020D-384B-97AD-37461D83BA56}" srcOrd="0" destOrd="0" parTransId="{C5103F17-6DE9-3240-A6F8-ED341F77F82C}" sibTransId="{C0E1BFD7-F308-ED42-8710-DE27D39A728E}"/>
    <dgm:cxn modelId="{EEC2ABD3-3A63-F443-8F05-5C4A209F7193}" srcId="{B917FE90-EA19-6542-B982-DB84E4544889}" destId="{B0DD8B81-6E23-9940-94E8-B66C461ADDAB}" srcOrd="0" destOrd="0" parTransId="{65059134-28AD-6F44-BC2C-1C80B3328EC4}" sibTransId="{B3E0D662-AD06-AE43-8691-29EC406A5E2C}"/>
    <dgm:cxn modelId="{2088BB40-D302-964C-915C-F60BEC3B4468}" type="presOf" srcId="{1E9150D0-9207-4541-A8F5-C572B4D707D4}" destId="{8A05968B-741C-474E-8F8E-D9644F7B0B64}" srcOrd="1" destOrd="0" presId="urn:microsoft.com/office/officeart/2005/8/layout/lProcess2"/>
    <dgm:cxn modelId="{7B715600-250D-4D49-A138-3FFB6A8DE920}" type="presOf" srcId="{B917FE90-EA19-6542-B982-DB84E4544889}" destId="{FB21F0E7-8585-B942-B23F-6263B29E4FCA}" srcOrd="0" destOrd="0" presId="urn:microsoft.com/office/officeart/2005/8/layout/lProcess2"/>
    <dgm:cxn modelId="{6266836C-5BF2-0F4E-8E93-20D26D2B0E05}" srcId="{AAE96FED-DE84-A04A-A05F-ECF0DCBB1C02}" destId="{2B6466C2-8D5A-F845-AA1D-125970E34538}" srcOrd="3" destOrd="0" parTransId="{024A6298-D722-4F43-AAD1-61FBE9A54A7A}" sibTransId="{86C59202-E5DC-9A42-857A-4D6C5B3DEEEF}"/>
    <dgm:cxn modelId="{5F693748-EA11-6D4E-9C85-161DF53B1A5E}" type="presOf" srcId="{54C61B97-34EB-D14B-A355-09E7102C0A61}" destId="{47CB5702-A38C-C147-89CC-00EF9A0C64E3}" srcOrd="0" destOrd="0" presId="urn:microsoft.com/office/officeart/2005/8/layout/lProcess2"/>
    <dgm:cxn modelId="{C70EA858-7549-D642-9B5F-89F3ACA1D631}" type="presOf" srcId="{5320CDD5-3C8F-BF43-A210-94BD06B29291}" destId="{5BA0547F-0BD1-6D4D-95E0-3A9D7953D762}" srcOrd="0" destOrd="0" presId="urn:microsoft.com/office/officeart/2005/8/layout/lProcess2"/>
    <dgm:cxn modelId="{93689062-A9EC-994A-91AB-A628C550A0CA}" type="presOf" srcId="{61D25213-612F-4A41-845B-F2128AE7CC77}" destId="{3D37AFD0-DC0D-7844-94FE-BAB5496D0CCA}" srcOrd="0" destOrd="0" presId="urn:microsoft.com/office/officeart/2005/8/layout/lProcess2"/>
    <dgm:cxn modelId="{C5D5EBB3-B55E-5D45-9894-97F40EC4ED46}" srcId="{4D5000A3-EA46-5D4D-B6EB-55D7F2EFC255}" destId="{B917FE90-EA19-6542-B982-DB84E4544889}" srcOrd="1" destOrd="0" parTransId="{73768836-801E-A24E-A526-E4D2FAF1921B}" sibTransId="{D66F1595-BD97-4A41-90B3-6E9C586423CA}"/>
    <dgm:cxn modelId="{E1BA1086-1C0C-CE4F-82D9-2FD20DE124FF}" srcId="{AAE96FED-DE84-A04A-A05F-ECF0DCBB1C02}" destId="{19B70143-2B57-4347-9D07-CB2359797D3A}" srcOrd="2" destOrd="0" parTransId="{B93BFC95-2D9F-514C-A9A0-F05EF85302B8}" sibTransId="{105EE71B-814B-164C-B052-D88A5B21E897}"/>
    <dgm:cxn modelId="{F9A808F3-60AE-3E40-ABF3-6213DD3CC6C3}" srcId="{B917FE90-EA19-6542-B982-DB84E4544889}" destId="{5320CDD5-3C8F-BF43-A210-94BD06B29291}" srcOrd="2" destOrd="0" parTransId="{78DF24CF-9DC4-A741-BE1D-A5F7A3750B7B}" sibTransId="{622F928A-89D7-5440-AEC3-F3399BF0FD78}"/>
    <dgm:cxn modelId="{B2608AA0-FB2A-6442-A977-A44C31DF91D1}" srcId="{AAE96FED-DE84-A04A-A05F-ECF0DCBB1C02}" destId="{B7A64305-F469-4B41-B504-12313A431C87}" srcOrd="1" destOrd="0" parTransId="{41DA645E-1437-2E44-B583-18DE140FDC51}" sibTransId="{A50F4F82-93F4-4C48-9BD8-8A9AED4AE939}"/>
    <dgm:cxn modelId="{BF0BAACD-DFFB-B64C-9BAB-41CD59462EC9}" type="presOf" srcId="{B0DD8B81-6E23-9940-94E8-B66C461ADDAB}" destId="{F6AAE9F6-51B7-3F4D-A816-7A5E212B0224}" srcOrd="0" destOrd="0" presId="urn:microsoft.com/office/officeart/2005/8/layout/lProcess2"/>
    <dgm:cxn modelId="{245A8EF5-54DE-AB46-8F34-DA8A81A3AE66}" srcId="{B917FE90-EA19-6542-B982-DB84E4544889}" destId="{27AB7676-238B-B54E-B3CD-B387F86D96AD}" srcOrd="1" destOrd="0" parTransId="{10749D6F-FF40-1345-95E1-0DE4BE179C78}" sibTransId="{D4BAC2AE-A54C-0C47-915C-700A1CBB584E}"/>
    <dgm:cxn modelId="{2DDE10CB-BBA5-4E4E-9776-0E04E2421EA0}" type="presOf" srcId="{AAE96FED-DE84-A04A-A05F-ECF0DCBB1C02}" destId="{6CB5CA45-31BC-734D-BEE2-5DC1814C8678}" srcOrd="0" destOrd="0" presId="urn:microsoft.com/office/officeart/2005/8/layout/lProcess2"/>
    <dgm:cxn modelId="{D2EFBA74-312B-2D44-9E96-5C6BEDA70576}" srcId="{1E9150D0-9207-4541-A8F5-C572B4D707D4}" destId="{5AD90A6E-3107-4E4A-9C3F-BBB6CEBD37DD}" srcOrd="1" destOrd="0" parTransId="{E19BDE76-1479-2943-A500-6A1F54ED9847}" sibTransId="{D7BCB7D9-6E66-4948-B081-7AA5145CC1E6}"/>
    <dgm:cxn modelId="{83900B33-197E-3145-AF4F-8E2F3B503952}" type="presOf" srcId="{5AD90A6E-3107-4E4A-9C3F-BBB6CEBD37DD}" destId="{3108E4B4-F38B-9348-8BBB-F910E3762B52}" srcOrd="0" destOrd="0" presId="urn:microsoft.com/office/officeart/2005/8/layout/lProcess2"/>
    <dgm:cxn modelId="{49224F0B-746B-4F4E-AB7F-8B7192C88A97}" type="presOf" srcId="{B7A64305-F469-4B41-B504-12313A431C87}" destId="{F6890EDF-BE13-EC45-9165-0826BCDCE073}" srcOrd="0" destOrd="0" presId="urn:microsoft.com/office/officeart/2005/8/layout/lProcess2"/>
    <dgm:cxn modelId="{D98B31B0-DD42-D44F-903F-656C31A29A43}" srcId="{1E9150D0-9207-4541-A8F5-C572B4D707D4}" destId="{61D25213-612F-4A41-845B-F2128AE7CC77}" srcOrd="0" destOrd="0" parTransId="{1A614F75-B060-FE41-BEA0-F8033F7988A9}" sibTransId="{20BB3B07-A482-7F4B-9826-85D4A2F643A6}"/>
    <dgm:cxn modelId="{06B39B27-FA5B-8F49-BB9D-A2BF96441648}" type="presOf" srcId="{2B6466C2-8D5A-F845-AA1D-125970E34538}" destId="{9A76ED62-7DA2-EC44-A861-6183037E3C64}" srcOrd="0" destOrd="0" presId="urn:microsoft.com/office/officeart/2005/8/layout/lProcess2"/>
    <dgm:cxn modelId="{FBA6B2D1-EC24-2540-B9C1-3D9C6CAD2340}" srcId="{1E9150D0-9207-4541-A8F5-C572B4D707D4}" destId="{3C8052B3-4DE1-E74E-B184-75CDBB69260F}" srcOrd="2" destOrd="0" parTransId="{FEF6B942-8747-DC4E-A471-656BB7323A8A}" sibTransId="{AFA39A6F-6F76-3741-B322-51CDAF8DDCF0}"/>
    <dgm:cxn modelId="{959C41E7-1C38-204A-8CB1-67053E0887CF}" type="presOf" srcId="{AAE96FED-DE84-A04A-A05F-ECF0DCBB1C02}" destId="{7E70B88B-AB61-B948-8E16-AA14FF418EC0}" srcOrd="1" destOrd="0" presId="urn:microsoft.com/office/officeart/2005/8/layout/lProcess2"/>
    <dgm:cxn modelId="{69DEE2D6-4472-994D-8BFD-1E162A5B1746}" type="presOf" srcId="{58564C8A-DAC4-724B-B868-6F7FB2E8CF76}" destId="{6AAE8592-5589-7943-A14D-77CB1C9B6E69}" srcOrd="0" destOrd="0" presId="urn:microsoft.com/office/officeart/2005/8/layout/lProcess2"/>
    <dgm:cxn modelId="{20D3C0BC-B027-2A4A-A3DB-BB53400DA323}" type="presOf" srcId="{B917FE90-EA19-6542-B982-DB84E4544889}" destId="{A5CEE399-15D2-4548-82EE-9C5DF1918FBD}" srcOrd="1" destOrd="0" presId="urn:microsoft.com/office/officeart/2005/8/layout/lProcess2"/>
    <dgm:cxn modelId="{047AFB98-AEB1-6F4A-9387-D31D049B9396}" srcId="{4D5000A3-EA46-5D4D-B6EB-55D7F2EFC255}" destId="{AAE96FED-DE84-A04A-A05F-ECF0DCBB1C02}" srcOrd="2" destOrd="0" parTransId="{A77EA7F4-F201-7249-8F59-7576EFE6387B}" sibTransId="{9A2376CC-8307-2243-8E57-2CA5134533BD}"/>
    <dgm:cxn modelId="{14FB0121-1344-DB42-81EC-640E1BA8F451}" srcId="{1E9150D0-9207-4541-A8F5-C572B4D707D4}" destId="{58564C8A-DAC4-724B-B868-6F7FB2E8CF76}" srcOrd="3" destOrd="0" parTransId="{41A1FA7B-720F-F641-BB1A-72413FA66AE8}" sibTransId="{C36B5311-A957-7E4E-BD04-BBD9078374B0}"/>
    <dgm:cxn modelId="{730542F8-91A7-5646-BF5F-CE372391394C}" srcId="{B917FE90-EA19-6542-B982-DB84E4544889}" destId="{54C61B97-34EB-D14B-A355-09E7102C0A61}" srcOrd="3" destOrd="0" parTransId="{9A025EC3-E5DF-A04A-8BD1-3494A8BF721D}" sibTransId="{B4C0E3DB-20F0-AC4E-9243-EB85CD03C971}"/>
    <dgm:cxn modelId="{A6B97776-49EA-D943-8791-EB2BFA9702E7}" type="presOf" srcId="{4D5000A3-EA46-5D4D-B6EB-55D7F2EFC255}" destId="{F679F711-22AA-C242-9E86-FA1E63A337C6}" srcOrd="0" destOrd="0" presId="urn:microsoft.com/office/officeart/2005/8/layout/lProcess2"/>
    <dgm:cxn modelId="{029E2772-798F-C04C-81B0-1CA3C71BFA52}" type="presOf" srcId="{27AB7676-238B-B54E-B3CD-B387F86D96AD}" destId="{273CD404-BA91-964B-9269-362DAF1C65D0}" srcOrd="0" destOrd="0" presId="urn:microsoft.com/office/officeart/2005/8/layout/lProcess2"/>
    <dgm:cxn modelId="{C3AEB404-FEB4-CD42-9530-A20AB909280D}" type="presParOf" srcId="{F679F711-22AA-C242-9E86-FA1E63A337C6}" destId="{11FCD275-C604-004C-AE2F-79B79F2337EB}" srcOrd="0" destOrd="0" presId="urn:microsoft.com/office/officeart/2005/8/layout/lProcess2"/>
    <dgm:cxn modelId="{72FFD53A-70AB-124D-A1E6-AF435EFF1755}" type="presParOf" srcId="{11FCD275-C604-004C-AE2F-79B79F2337EB}" destId="{342CB434-D198-4D43-92B7-A54CB1177E9D}" srcOrd="0" destOrd="0" presId="urn:microsoft.com/office/officeart/2005/8/layout/lProcess2"/>
    <dgm:cxn modelId="{9C21A955-FD50-D144-A88D-DA5672A3AE6A}" type="presParOf" srcId="{11FCD275-C604-004C-AE2F-79B79F2337EB}" destId="{8A05968B-741C-474E-8F8E-D9644F7B0B64}" srcOrd="1" destOrd="0" presId="urn:microsoft.com/office/officeart/2005/8/layout/lProcess2"/>
    <dgm:cxn modelId="{94137580-877C-2D45-9D95-7E4F5BAD7200}" type="presParOf" srcId="{11FCD275-C604-004C-AE2F-79B79F2337EB}" destId="{2CF6D100-C43F-4845-9ECC-A5181B3FCEEE}" srcOrd="2" destOrd="0" presId="urn:microsoft.com/office/officeart/2005/8/layout/lProcess2"/>
    <dgm:cxn modelId="{76041DD6-2EAA-1E4A-821B-52A6A42B4823}" type="presParOf" srcId="{2CF6D100-C43F-4845-9ECC-A5181B3FCEEE}" destId="{F343258D-8EBA-AA4E-A61D-F3862A13C5E5}" srcOrd="0" destOrd="0" presId="urn:microsoft.com/office/officeart/2005/8/layout/lProcess2"/>
    <dgm:cxn modelId="{EA890153-CAB3-6846-8B18-D189EFC009EF}" type="presParOf" srcId="{F343258D-8EBA-AA4E-A61D-F3862A13C5E5}" destId="{3D37AFD0-DC0D-7844-94FE-BAB5496D0CCA}" srcOrd="0" destOrd="0" presId="urn:microsoft.com/office/officeart/2005/8/layout/lProcess2"/>
    <dgm:cxn modelId="{73307B86-6078-7044-8236-A8272C591A4A}" type="presParOf" srcId="{F343258D-8EBA-AA4E-A61D-F3862A13C5E5}" destId="{25ACF8EC-1C56-174B-B544-85195DAA12E9}" srcOrd="1" destOrd="0" presId="urn:microsoft.com/office/officeart/2005/8/layout/lProcess2"/>
    <dgm:cxn modelId="{7BF0AF76-A8D2-434D-8F24-DA60A760D28B}" type="presParOf" srcId="{F343258D-8EBA-AA4E-A61D-F3862A13C5E5}" destId="{3108E4B4-F38B-9348-8BBB-F910E3762B52}" srcOrd="2" destOrd="0" presId="urn:microsoft.com/office/officeart/2005/8/layout/lProcess2"/>
    <dgm:cxn modelId="{7A93DB15-0351-1041-8320-DF0ADFDF02ED}" type="presParOf" srcId="{F343258D-8EBA-AA4E-A61D-F3862A13C5E5}" destId="{AB4E1E98-FC1A-8B42-B5C5-8E31EA8D6C7F}" srcOrd="3" destOrd="0" presId="urn:microsoft.com/office/officeart/2005/8/layout/lProcess2"/>
    <dgm:cxn modelId="{510DBB72-101E-A746-A443-BDA56BF4BBE1}" type="presParOf" srcId="{F343258D-8EBA-AA4E-A61D-F3862A13C5E5}" destId="{6CE04751-66A0-6142-AACF-F16A96405D9E}" srcOrd="4" destOrd="0" presId="urn:microsoft.com/office/officeart/2005/8/layout/lProcess2"/>
    <dgm:cxn modelId="{293791B1-EDFB-644C-B5A3-73A04B22F697}" type="presParOf" srcId="{F343258D-8EBA-AA4E-A61D-F3862A13C5E5}" destId="{DA882FA6-40B8-1144-9806-853479AB5F56}" srcOrd="5" destOrd="0" presId="urn:microsoft.com/office/officeart/2005/8/layout/lProcess2"/>
    <dgm:cxn modelId="{AF492218-2BC8-7740-83E9-9BB58DF08C6F}" type="presParOf" srcId="{F343258D-8EBA-AA4E-A61D-F3862A13C5E5}" destId="{6AAE8592-5589-7943-A14D-77CB1C9B6E69}" srcOrd="6" destOrd="0" presId="urn:microsoft.com/office/officeart/2005/8/layout/lProcess2"/>
    <dgm:cxn modelId="{EEDBF766-1407-D148-A5E1-92A131212139}" type="presParOf" srcId="{F679F711-22AA-C242-9E86-FA1E63A337C6}" destId="{23A89769-455F-9446-962F-D205399C880C}" srcOrd="1" destOrd="0" presId="urn:microsoft.com/office/officeart/2005/8/layout/lProcess2"/>
    <dgm:cxn modelId="{2EFE6F21-01ED-9946-821B-3E9CF577393A}" type="presParOf" srcId="{F679F711-22AA-C242-9E86-FA1E63A337C6}" destId="{1A5EF2D1-DCEC-AE49-8AB9-9404DB1D8D6F}" srcOrd="2" destOrd="0" presId="urn:microsoft.com/office/officeart/2005/8/layout/lProcess2"/>
    <dgm:cxn modelId="{97EE9404-9D19-634A-93BB-558C88D1B7EF}" type="presParOf" srcId="{1A5EF2D1-DCEC-AE49-8AB9-9404DB1D8D6F}" destId="{FB21F0E7-8585-B942-B23F-6263B29E4FCA}" srcOrd="0" destOrd="0" presId="urn:microsoft.com/office/officeart/2005/8/layout/lProcess2"/>
    <dgm:cxn modelId="{83C07CDF-C9B9-054B-95BB-13CB90A57343}" type="presParOf" srcId="{1A5EF2D1-DCEC-AE49-8AB9-9404DB1D8D6F}" destId="{A5CEE399-15D2-4548-82EE-9C5DF1918FBD}" srcOrd="1" destOrd="0" presId="urn:microsoft.com/office/officeart/2005/8/layout/lProcess2"/>
    <dgm:cxn modelId="{1AEF9C1F-BC18-C84D-9419-A9A5D579D3DA}" type="presParOf" srcId="{1A5EF2D1-DCEC-AE49-8AB9-9404DB1D8D6F}" destId="{EC5610B7-3F2D-6041-A923-674D54483E0F}" srcOrd="2" destOrd="0" presId="urn:microsoft.com/office/officeart/2005/8/layout/lProcess2"/>
    <dgm:cxn modelId="{B5B6A0E4-1734-C34E-B549-6334B7BDE163}" type="presParOf" srcId="{EC5610B7-3F2D-6041-A923-674D54483E0F}" destId="{E9FD547F-7311-B14B-AECC-ECA6D0C1D708}" srcOrd="0" destOrd="0" presId="urn:microsoft.com/office/officeart/2005/8/layout/lProcess2"/>
    <dgm:cxn modelId="{B18E5491-BE27-3041-A999-305A240D8F90}" type="presParOf" srcId="{E9FD547F-7311-B14B-AECC-ECA6D0C1D708}" destId="{F6AAE9F6-51B7-3F4D-A816-7A5E212B0224}" srcOrd="0" destOrd="0" presId="urn:microsoft.com/office/officeart/2005/8/layout/lProcess2"/>
    <dgm:cxn modelId="{030BC56C-80D0-3646-80B4-1D937EC1E6BB}" type="presParOf" srcId="{E9FD547F-7311-B14B-AECC-ECA6D0C1D708}" destId="{D5193050-D2ED-9340-903A-66D75E207C00}" srcOrd="1" destOrd="0" presId="urn:microsoft.com/office/officeart/2005/8/layout/lProcess2"/>
    <dgm:cxn modelId="{AB0C1D3F-76A5-D147-8F42-CA0591A109D0}" type="presParOf" srcId="{E9FD547F-7311-B14B-AECC-ECA6D0C1D708}" destId="{273CD404-BA91-964B-9269-362DAF1C65D0}" srcOrd="2" destOrd="0" presId="urn:microsoft.com/office/officeart/2005/8/layout/lProcess2"/>
    <dgm:cxn modelId="{4C80E3B4-82B7-7E4B-B97F-24942773CC7E}" type="presParOf" srcId="{E9FD547F-7311-B14B-AECC-ECA6D0C1D708}" destId="{8DF0402A-344D-BD4D-9C7A-D9C65F1701EF}" srcOrd="3" destOrd="0" presId="urn:microsoft.com/office/officeart/2005/8/layout/lProcess2"/>
    <dgm:cxn modelId="{A96713A9-06C9-E444-8503-44334E821D65}" type="presParOf" srcId="{E9FD547F-7311-B14B-AECC-ECA6D0C1D708}" destId="{5BA0547F-0BD1-6D4D-95E0-3A9D7953D762}" srcOrd="4" destOrd="0" presId="urn:microsoft.com/office/officeart/2005/8/layout/lProcess2"/>
    <dgm:cxn modelId="{B3FE3C3C-E7A1-5E4B-9E47-8943E3FFF6E2}" type="presParOf" srcId="{E9FD547F-7311-B14B-AECC-ECA6D0C1D708}" destId="{D9952C08-232A-AD47-B000-7650A8850ECA}" srcOrd="5" destOrd="0" presId="urn:microsoft.com/office/officeart/2005/8/layout/lProcess2"/>
    <dgm:cxn modelId="{BB415348-7CAF-214A-B0F6-D91E0AAB34E5}" type="presParOf" srcId="{E9FD547F-7311-B14B-AECC-ECA6D0C1D708}" destId="{47CB5702-A38C-C147-89CC-00EF9A0C64E3}" srcOrd="6" destOrd="0" presId="urn:microsoft.com/office/officeart/2005/8/layout/lProcess2"/>
    <dgm:cxn modelId="{1F4159E3-A083-7D43-80C8-301069C338D1}" type="presParOf" srcId="{F679F711-22AA-C242-9E86-FA1E63A337C6}" destId="{07D6E34C-9AD2-C14B-8B24-D7CD623DF37C}" srcOrd="3" destOrd="0" presId="urn:microsoft.com/office/officeart/2005/8/layout/lProcess2"/>
    <dgm:cxn modelId="{8BF3D78A-7FE6-9E4C-9C50-1E9B3F8F234D}" type="presParOf" srcId="{F679F711-22AA-C242-9E86-FA1E63A337C6}" destId="{1F64F038-34B6-8848-B661-BD2465A89AC6}" srcOrd="4" destOrd="0" presId="urn:microsoft.com/office/officeart/2005/8/layout/lProcess2"/>
    <dgm:cxn modelId="{DCD02E68-097B-354B-BC90-E002F6CA6EB0}" type="presParOf" srcId="{1F64F038-34B6-8848-B661-BD2465A89AC6}" destId="{6CB5CA45-31BC-734D-BEE2-5DC1814C8678}" srcOrd="0" destOrd="0" presId="urn:microsoft.com/office/officeart/2005/8/layout/lProcess2"/>
    <dgm:cxn modelId="{64A38C3F-CD5B-314E-983C-B20B3C3D1A6B}" type="presParOf" srcId="{1F64F038-34B6-8848-B661-BD2465A89AC6}" destId="{7E70B88B-AB61-B948-8E16-AA14FF418EC0}" srcOrd="1" destOrd="0" presId="urn:microsoft.com/office/officeart/2005/8/layout/lProcess2"/>
    <dgm:cxn modelId="{1E3DC605-02AB-F341-9D98-E9AD21D11E3A}" type="presParOf" srcId="{1F64F038-34B6-8848-B661-BD2465A89AC6}" destId="{B3C94993-437D-C540-A451-47035D43905E}" srcOrd="2" destOrd="0" presId="urn:microsoft.com/office/officeart/2005/8/layout/lProcess2"/>
    <dgm:cxn modelId="{E12DC74B-07E8-EA40-AFFB-997D7E43D3D2}" type="presParOf" srcId="{B3C94993-437D-C540-A451-47035D43905E}" destId="{F5A4BE0E-DF51-AB43-94D4-D2378762404D}" srcOrd="0" destOrd="0" presId="urn:microsoft.com/office/officeart/2005/8/layout/lProcess2"/>
    <dgm:cxn modelId="{04EF8F9A-DDF2-B84E-B243-DC3A547A04EE}" type="presParOf" srcId="{F5A4BE0E-DF51-AB43-94D4-D2378762404D}" destId="{D8B2D47A-2D01-3245-8FF9-2BC784FC6C6C}" srcOrd="0" destOrd="0" presId="urn:microsoft.com/office/officeart/2005/8/layout/lProcess2"/>
    <dgm:cxn modelId="{28A67FF8-3931-EA4F-B27B-F3356E3A7859}" type="presParOf" srcId="{F5A4BE0E-DF51-AB43-94D4-D2378762404D}" destId="{56AC6759-E8A1-3E4A-8EBE-A5BB1A20301B}" srcOrd="1" destOrd="0" presId="urn:microsoft.com/office/officeart/2005/8/layout/lProcess2"/>
    <dgm:cxn modelId="{52A2EF49-1EB1-FF4E-B560-3065DB2672DC}" type="presParOf" srcId="{F5A4BE0E-DF51-AB43-94D4-D2378762404D}" destId="{F6890EDF-BE13-EC45-9165-0826BCDCE073}" srcOrd="2" destOrd="0" presId="urn:microsoft.com/office/officeart/2005/8/layout/lProcess2"/>
    <dgm:cxn modelId="{478F1184-DFA7-504A-8B10-505A9FBF1D0A}" type="presParOf" srcId="{F5A4BE0E-DF51-AB43-94D4-D2378762404D}" destId="{BB79EC9C-9D8E-7646-AD3B-8B7B574DFE89}" srcOrd="3" destOrd="0" presId="urn:microsoft.com/office/officeart/2005/8/layout/lProcess2"/>
    <dgm:cxn modelId="{728351D7-B773-6249-AD71-71A615BD622D}" type="presParOf" srcId="{F5A4BE0E-DF51-AB43-94D4-D2378762404D}" destId="{F73CD66A-EB13-CC4F-B431-75227CB91BF1}" srcOrd="4" destOrd="0" presId="urn:microsoft.com/office/officeart/2005/8/layout/lProcess2"/>
    <dgm:cxn modelId="{16C373EC-60E7-3848-A044-7E44CBDE66F7}" type="presParOf" srcId="{F5A4BE0E-DF51-AB43-94D4-D2378762404D}" destId="{860F28F0-FE2F-5C4E-A8D2-BA3DA4179D6D}" srcOrd="5" destOrd="0" presId="urn:microsoft.com/office/officeart/2005/8/layout/lProcess2"/>
    <dgm:cxn modelId="{F02FA771-E54B-2C44-A4D5-47685EF7B1CD}" type="presParOf" srcId="{F5A4BE0E-DF51-AB43-94D4-D2378762404D}" destId="{9A76ED62-7DA2-EC44-A861-6183037E3C64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59ECB5A-2BE9-7A47-9053-9A020993D211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E3CEB0-4D29-C242-A3EA-C0FCA2CAE4AA}">
      <dgm:prSet phldrT="[Text]" custT="1"/>
      <dgm:spPr/>
      <dgm:t>
        <a:bodyPr/>
        <a:lstStyle/>
        <a:p>
          <a:r>
            <a:rPr lang="en-US" sz="1800" dirty="0" smtClean="0"/>
            <a:t>Compliance</a:t>
          </a:r>
          <a:endParaRPr lang="en-US" sz="1800" dirty="0"/>
        </a:p>
      </dgm:t>
    </dgm:pt>
    <dgm:pt modelId="{AD7FD2CE-8063-114B-9EE0-5DE71CFCDCE6}" type="parTrans" cxnId="{6EE90D92-0288-F943-A368-F2A062F16953}">
      <dgm:prSet/>
      <dgm:spPr/>
      <dgm:t>
        <a:bodyPr/>
        <a:lstStyle/>
        <a:p>
          <a:endParaRPr lang="en-US"/>
        </a:p>
      </dgm:t>
    </dgm:pt>
    <dgm:pt modelId="{ACEE3B01-E536-DC4D-B83C-FCC74B7BA1EE}" type="sibTrans" cxnId="{6EE90D92-0288-F943-A368-F2A062F16953}">
      <dgm:prSet/>
      <dgm:spPr/>
      <dgm:t>
        <a:bodyPr/>
        <a:lstStyle/>
        <a:p>
          <a:endParaRPr lang="en-US"/>
        </a:p>
      </dgm:t>
    </dgm:pt>
    <dgm:pt modelId="{4916D956-AFC2-DF47-ACB8-DEE789B3309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Accreditation</a:t>
          </a:r>
          <a:endParaRPr lang="en-US" dirty="0">
            <a:solidFill>
              <a:srgbClr val="000000"/>
            </a:solidFill>
          </a:endParaRPr>
        </a:p>
      </dgm:t>
    </dgm:pt>
    <dgm:pt modelId="{55435235-7823-6048-A242-17B4C3687AB6}" type="parTrans" cxnId="{548EFEB6-ED15-B946-BDAB-17DFAF047FAF}">
      <dgm:prSet/>
      <dgm:spPr/>
      <dgm:t>
        <a:bodyPr/>
        <a:lstStyle/>
        <a:p>
          <a:endParaRPr lang="en-US"/>
        </a:p>
      </dgm:t>
    </dgm:pt>
    <dgm:pt modelId="{A3C151AF-072F-F84D-AB80-66F8C78253B5}" type="sibTrans" cxnId="{548EFEB6-ED15-B946-BDAB-17DFAF047FAF}">
      <dgm:prSet/>
      <dgm:spPr/>
      <dgm:t>
        <a:bodyPr/>
        <a:lstStyle/>
        <a:p>
          <a:endParaRPr lang="en-US"/>
        </a:p>
      </dgm:t>
    </dgm:pt>
    <dgm:pt modelId="{78E32B98-01DB-C340-99A3-773A2F9F755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CME/CEU</a:t>
          </a:r>
          <a:endParaRPr lang="en-US" dirty="0">
            <a:solidFill>
              <a:srgbClr val="000000"/>
            </a:solidFill>
          </a:endParaRPr>
        </a:p>
      </dgm:t>
    </dgm:pt>
    <dgm:pt modelId="{4A5EC874-AC56-A441-AEFD-2E37CBE88944}" type="parTrans" cxnId="{5B0525A1-B2B0-B340-9B99-F325962B7FF7}">
      <dgm:prSet/>
      <dgm:spPr/>
      <dgm:t>
        <a:bodyPr/>
        <a:lstStyle/>
        <a:p>
          <a:endParaRPr lang="en-US"/>
        </a:p>
      </dgm:t>
    </dgm:pt>
    <dgm:pt modelId="{041FE182-3882-B44C-843D-C6D4307748B2}" type="sibTrans" cxnId="{5B0525A1-B2B0-B340-9B99-F325962B7FF7}">
      <dgm:prSet/>
      <dgm:spPr/>
      <dgm:t>
        <a:bodyPr/>
        <a:lstStyle/>
        <a:p>
          <a:endParaRPr lang="en-US"/>
        </a:p>
      </dgm:t>
    </dgm:pt>
    <dgm:pt modelId="{9DE27713-E699-4C46-B8E7-80321A669022}">
      <dgm:prSet phldrT="[Text]" custT="1"/>
      <dgm:spPr/>
      <dgm:t>
        <a:bodyPr/>
        <a:lstStyle/>
        <a:p>
          <a:r>
            <a:rPr lang="en-US" sz="1800" dirty="0" smtClean="0"/>
            <a:t>Contributing Factors </a:t>
          </a:r>
          <a:endParaRPr lang="en-US" sz="1800" dirty="0"/>
        </a:p>
      </dgm:t>
    </dgm:pt>
    <dgm:pt modelId="{94150574-7252-6243-8D55-5D778D9B53F5}" type="parTrans" cxnId="{35563DB8-D54C-A943-A8BD-F30B0A921AF0}">
      <dgm:prSet/>
      <dgm:spPr/>
      <dgm:t>
        <a:bodyPr/>
        <a:lstStyle/>
        <a:p>
          <a:endParaRPr lang="en-US"/>
        </a:p>
      </dgm:t>
    </dgm:pt>
    <dgm:pt modelId="{FA134534-E2DA-1242-B588-61B90ECABC99}" type="sibTrans" cxnId="{35563DB8-D54C-A943-A8BD-F30B0A921AF0}">
      <dgm:prSet/>
      <dgm:spPr/>
      <dgm:t>
        <a:bodyPr/>
        <a:lstStyle/>
        <a:p>
          <a:endParaRPr lang="en-US"/>
        </a:p>
      </dgm:t>
    </dgm:pt>
    <dgm:pt modelId="{A2271AD7-92A5-9A42-BC9C-3E4F632469C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Systems Analysis </a:t>
          </a:r>
          <a:endParaRPr lang="en-US" dirty="0">
            <a:solidFill>
              <a:srgbClr val="000000"/>
            </a:solidFill>
          </a:endParaRPr>
        </a:p>
      </dgm:t>
    </dgm:pt>
    <dgm:pt modelId="{9A099CC6-AFB0-C34F-9A77-6D7C7BCDEA28}" type="parTrans" cxnId="{DEEC0E86-45B3-484A-B177-657F1A31B34E}">
      <dgm:prSet/>
      <dgm:spPr/>
      <dgm:t>
        <a:bodyPr/>
        <a:lstStyle/>
        <a:p>
          <a:endParaRPr lang="en-US"/>
        </a:p>
      </dgm:t>
    </dgm:pt>
    <dgm:pt modelId="{12ADE191-2FCD-814F-9E63-EC1975FE9DA7}" type="sibTrans" cxnId="{DEEC0E86-45B3-484A-B177-657F1A31B34E}">
      <dgm:prSet/>
      <dgm:spPr/>
      <dgm:t>
        <a:bodyPr/>
        <a:lstStyle/>
        <a:p>
          <a:endParaRPr lang="en-US"/>
        </a:p>
      </dgm:t>
    </dgm:pt>
    <dgm:pt modelId="{B3DE8AB8-C868-1044-8427-EDEE9F9F947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Needs </a:t>
          </a:r>
          <a:endParaRPr lang="en-US" dirty="0">
            <a:solidFill>
              <a:srgbClr val="000000"/>
            </a:solidFill>
          </a:endParaRPr>
        </a:p>
      </dgm:t>
    </dgm:pt>
    <dgm:pt modelId="{7A7E3EE7-182F-E841-8D74-BC3B2C9A3A5C}" type="parTrans" cxnId="{8B739F15-1B4E-E846-B984-0E30F2A60B5E}">
      <dgm:prSet/>
      <dgm:spPr/>
      <dgm:t>
        <a:bodyPr/>
        <a:lstStyle/>
        <a:p>
          <a:endParaRPr lang="en-US"/>
        </a:p>
      </dgm:t>
    </dgm:pt>
    <dgm:pt modelId="{25F6084C-EF08-F74D-9DEE-1295F5B198E4}" type="sibTrans" cxnId="{8B739F15-1B4E-E846-B984-0E30F2A60B5E}">
      <dgm:prSet/>
      <dgm:spPr/>
      <dgm:t>
        <a:bodyPr/>
        <a:lstStyle/>
        <a:p>
          <a:endParaRPr lang="en-US"/>
        </a:p>
      </dgm:t>
    </dgm:pt>
    <dgm:pt modelId="{AECB3324-099D-9045-8AB1-E52557FDCE6B}">
      <dgm:prSet phldrT="[Text]" custT="1"/>
      <dgm:spPr/>
      <dgm:t>
        <a:bodyPr/>
        <a:lstStyle/>
        <a:p>
          <a:r>
            <a:rPr lang="en-US" sz="1800" dirty="0" smtClean="0"/>
            <a:t>Communication</a:t>
          </a:r>
          <a:endParaRPr lang="en-US" sz="1800" dirty="0"/>
        </a:p>
      </dgm:t>
    </dgm:pt>
    <dgm:pt modelId="{5A2BBF72-BFAC-1C46-A447-083C7ED37FAB}" type="parTrans" cxnId="{79150713-3348-524A-A7EB-65F996496DCC}">
      <dgm:prSet/>
      <dgm:spPr/>
      <dgm:t>
        <a:bodyPr/>
        <a:lstStyle/>
        <a:p>
          <a:endParaRPr lang="en-US"/>
        </a:p>
      </dgm:t>
    </dgm:pt>
    <dgm:pt modelId="{DBCCC9E7-2105-6C46-A4CC-FBE991D26F2F}" type="sibTrans" cxnId="{79150713-3348-524A-A7EB-65F996496DCC}">
      <dgm:prSet/>
      <dgm:spPr/>
      <dgm:t>
        <a:bodyPr/>
        <a:lstStyle/>
        <a:p>
          <a:endParaRPr lang="en-US"/>
        </a:p>
      </dgm:t>
    </dgm:pt>
    <dgm:pt modelId="{58030172-AFDD-654B-B586-A7362C5F435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Inter-Professional</a:t>
          </a:r>
          <a:endParaRPr lang="en-US" dirty="0">
            <a:solidFill>
              <a:srgbClr val="000000"/>
            </a:solidFill>
          </a:endParaRPr>
        </a:p>
      </dgm:t>
    </dgm:pt>
    <dgm:pt modelId="{49AD83DA-6B15-704E-8989-53AC833988BF}" type="parTrans" cxnId="{EB8D1BB6-FA8B-F944-B378-91A4B09E2EDE}">
      <dgm:prSet/>
      <dgm:spPr/>
      <dgm:t>
        <a:bodyPr/>
        <a:lstStyle/>
        <a:p>
          <a:endParaRPr lang="en-US"/>
        </a:p>
      </dgm:t>
    </dgm:pt>
    <dgm:pt modelId="{BB537E50-1AF2-E84C-80A0-D45065D7A83B}" type="sibTrans" cxnId="{EB8D1BB6-FA8B-F944-B378-91A4B09E2EDE}">
      <dgm:prSet/>
      <dgm:spPr/>
      <dgm:t>
        <a:bodyPr/>
        <a:lstStyle/>
        <a:p>
          <a:endParaRPr lang="en-US"/>
        </a:p>
      </dgm:t>
    </dgm:pt>
    <dgm:pt modelId="{9D40DD0A-D95F-264E-B292-306F218083CB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Common Language</a:t>
          </a:r>
          <a:endParaRPr lang="en-US" dirty="0">
            <a:solidFill>
              <a:srgbClr val="0000FF"/>
            </a:solidFill>
          </a:endParaRPr>
        </a:p>
      </dgm:t>
    </dgm:pt>
    <dgm:pt modelId="{756B562B-97C4-C24E-83C4-912494072488}" type="parTrans" cxnId="{124B5912-E5FE-3A4B-AA34-A8F8489319ED}">
      <dgm:prSet/>
      <dgm:spPr/>
      <dgm:t>
        <a:bodyPr/>
        <a:lstStyle/>
        <a:p>
          <a:endParaRPr lang="en-US"/>
        </a:p>
      </dgm:t>
    </dgm:pt>
    <dgm:pt modelId="{5B6C6AD9-DC9D-DC4D-B6C0-3EBA4D4D616E}" type="sibTrans" cxnId="{124B5912-E5FE-3A4B-AA34-A8F8489319ED}">
      <dgm:prSet/>
      <dgm:spPr/>
      <dgm:t>
        <a:bodyPr/>
        <a:lstStyle/>
        <a:p>
          <a:endParaRPr lang="en-US"/>
        </a:p>
      </dgm:t>
    </dgm:pt>
    <dgm:pt modelId="{DEB93485-2F6B-8F46-B7A3-8C6A6B446C3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Regulatory</a:t>
          </a:r>
          <a:endParaRPr lang="en-US" dirty="0">
            <a:solidFill>
              <a:srgbClr val="000000"/>
            </a:solidFill>
          </a:endParaRPr>
        </a:p>
      </dgm:t>
    </dgm:pt>
    <dgm:pt modelId="{C2D16BDA-2208-7F4C-A106-3D8E3F44B33A}" type="parTrans" cxnId="{C6D73E1E-4056-6249-923B-ECDBC95AC8F1}">
      <dgm:prSet/>
      <dgm:spPr/>
      <dgm:t>
        <a:bodyPr/>
        <a:lstStyle/>
        <a:p>
          <a:endParaRPr lang="en-US"/>
        </a:p>
      </dgm:t>
    </dgm:pt>
    <dgm:pt modelId="{40B40D83-FC38-624A-893A-9E1D2CBB64AE}" type="sibTrans" cxnId="{C6D73E1E-4056-6249-923B-ECDBC95AC8F1}">
      <dgm:prSet/>
      <dgm:spPr/>
      <dgm:t>
        <a:bodyPr/>
        <a:lstStyle/>
        <a:p>
          <a:endParaRPr lang="en-US"/>
        </a:p>
      </dgm:t>
    </dgm:pt>
    <dgm:pt modelId="{8CC49194-04EB-4546-9733-A6475241D5C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Teamwork</a:t>
          </a:r>
          <a:r>
            <a:rPr lang="en-US" baseline="0" dirty="0" smtClean="0">
              <a:solidFill>
                <a:srgbClr val="000000"/>
              </a:solidFill>
            </a:rPr>
            <a:t> </a:t>
          </a:r>
          <a:endParaRPr lang="en-US" dirty="0">
            <a:solidFill>
              <a:srgbClr val="000000"/>
            </a:solidFill>
          </a:endParaRPr>
        </a:p>
      </dgm:t>
    </dgm:pt>
    <dgm:pt modelId="{1366ED53-156F-0544-8350-87F6BD095451}" type="parTrans" cxnId="{2B5CFC32-7A82-9447-B507-417343C2AFDB}">
      <dgm:prSet/>
      <dgm:spPr/>
      <dgm:t>
        <a:bodyPr/>
        <a:lstStyle/>
        <a:p>
          <a:endParaRPr lang="en-US"/>
        </a:p>
      </dgm:t>
    </dgm:pt>
    <dgm:pt modelId="{2073BDFF-C714-E640-AD2E-3CDB4263A22F}" type="sibTrans" cxnId="{2B5CFC32-7A82-9447-B507-417343C2AFDB}">
      <dgm:prSet/>
      <dgm:spPr/>
      <dgm:t>
        <a:bodyPr/>
        <a:lstStyle/>
        <a:p>
          <a:endParaRPr lang="en-US"/>
        </a:p>
      </dgm:t>
    </dgm:pt>
    <dgm:pt modelId="{291A2221-B45E-6C43-B6B4-BEB73CA5FE8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Systems Design Trial</a:t>
          </a:r>
          <a:endParaRPr lang="en-US" dirty="0">
            <a:solidFill>
              <a:srgbClr val="000000"/>
            </a:solidFill>
          </a:endParaRPr>
        </a:p>
      </dgm:t>
    </dgm:pt>
    <dgm:pt modelId="{DE16AD24-DA5E-D24C-8D97-27879C7B906E}" type="parTrans" cxnId="{335B6F9A-7F05-DC46-B40E-1AB606AE39FE}">
      <dgm:prSet/>
      <dgm:spPr/>
      <dgm:t>
        <a:bodyPr/>
        <a:lstStyle/>
        <a:p>
          <a:endParaRPr lang="en-US"/>
        </a:p>
      </dgm:t>
    </dgm:pt>
    <dgm:pt modelId="{F927E278-1D4A-AF4D-8664-5C27EE71A7F9}" type="sibTrans" cxnId="{335B6F9A-7F05-DC46-B40E-1AB606AE39FE}">
      <dgm:prSet/>
      <dgm:spPr/>
      <dgm:t>
        <a:bodyPr/>
        <a:lstStyle/>
        <a:p>
          <a:endParaRPr lang="en-US"/>
        </a:p>
      </dgm:t>
    </dgm:pt>
    <dgm:pt modelId="{9BA38B27-8E35-3446-BC0C-CB8CE5A03396}" type="pres">
      <dgm:prSet presAssocID="{859ECB5A-2BE9-7A47-9053-9A020993D21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C90011-70A0-E046-A13F-7BCC80AE4CCA}" type="pres">
      <dgm:prSet presAssocID="{E2E3CEB0-4D29-C242-A3EA-C0FCA2CAE4AA}" presName="compNode" presStyleCnt="0"/>
      <dgm:spPr/>
    </dgm:pt>
    <dgm:pt modelId="{828D1775-D341-0D46-A6E3-8D1671912647}" type="pres">
      <dgm:prSet presAssocID="{E2E3CEB0-4D29-C242-A3EA-C0FCA2CAE4AA}" presName="aNode" presStyleLbl="bgShp" presStyleIdx="0" presStyleCnt="3"/>
      <dgm:spPr/>
      <dgm:t>
        <a:bodyPr/>
        <a:lstStyle/>
        <a:p>
          <a:endParaRPr lang="en-US"/>
        </a:p>
      </dgm:t>
    </dgm:pt>
    <dgm:pt modelId="{429F533C-58AD-4044-9466-A09DDB676107}" type="pres">
      <dgm:prSet presAssocID="{E2E3CEB0-4D29-C242-A3EA-C0FCA2CAE4AA}" presName="textNode" presStyleLbl="bgShp" presStyleIdx="0" presStyleCnt="3"/>
      <dgm:spPr/>
      <dgm:t>
        <a:bodyPr/>
        <a:lstStyle/>
        <a:p>
          <a:endParaRPr lang="en-US"/>
        </a:p>
      </dgm:t>
    </dgm:pt>
    <dgm:pt modelId="{B0926533-C63F-CD45-A65D-4F311D8DE2C2}" type="pres">
      <dgm:prSet presAssocID="{E2E3CEB0-4D29-C242-A3EA-C0FCA2CAE4AA}" presName="compChildNode" presStyleCnt="0"/>
      <dgm:spPr/>
    </dgm:pt>
    <dgm:pt modelId="{3F7EA29C-72A1-FA4C-8668-8322D813A282}" type="pres">
      <dgm:prSet presAssocID="{E2E3CEB0-4D29-C242-A3EA-C0FCA2CAE4AA}" presName="theInnerList" presStyleCnt="0"/>
      <dgm:spPr/>
    </dgm:pt>
    <dgm:pt modelId="{B478C9B0-1FA1-4C4A-BE9E-983FA6C6136D}" type="pres">
      <dgm:prSet presAssocID="{4916D956-AFC2-DF47-ACB8-DEE789B3309B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6E531-2FFF-7C4A-9FA0-B81D90077F0E}" type="pres">
      <dgm:prSet presAssocID="{4916D956-AFC2-DF47-ACB8-DEE789B3309B}" presName="aSpace2" presStyleCnt="0"/>
      <dgm:spPr/>
    </dgm:pt>
    <dgm:pt modelId="{F3046538-69C8-A34D-AF2B-2DB729BB43CF}" type="pres">
      <dgm:prSet presAssocID="{78E32B98-01DB-C340-99A3-773A2F9F7550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3FA3B-9FF7-F041-8490-1A13A3513AA9}" type="pres">
      <dgm:prSet presAssocID="{78E32B98-01DB-C340-99A3-773A2F9F7550}" presName="aSpace2" presStyleCnt="0"/>
      <dgm:spPr/>
    </dgm:pt>
    <dgm:pt modelId="{28EFFA8E-52B7-7548-9A8E-AE796ADF5B9C}" type="pres">
      <dgm:prSet presAssocID="{DEB93485-2F6B-8F46-B7A3-8C6A6B446C3D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BCCC-2920-A440-BFA1-63E0E57040EE}" type="pres">
      <dgm:prSet presAssocID="{E2E3CEB0-4D29-C242-A3EA-C0FCA2CAE4AA}" presName="aSpace" presStyleCnt="0"/>
      <dgm:spPr/>
    </dgm:pt>
    <dgm:pt modelId="{D98D26D5-42F8-554C-8195-A9797D53BE30}" type="pres">
      <dgm:prSet presAssocID="{9DE27713-E699-4C46-B8E7-80321A669022}" presName="compNode" presStyleCnt="0"/>
      <dgm:spPr/>
    </dgm:pt>
    <dgm:pt modelId="{038A0A21-E1B4-0F42-B34B-2051EDDCF46E}" type="pres">
      <dgm:prSet presAssocID="{9DE27713-E699-4C46-B8E7-80321A669022}" presName="aNode" presStyleLbl="bgShp" presStyleIdx="1" presStyleCnt="3"/>
      <dgm:spPr/>
      <dgm:t>
        <a:bodyPr/>
        <a:lstStyle/>
        <a:p>
          <a:endParaRPr lang="en-US"/>
        </a:p>
      </dgm:t>
    </dgm:pt>
    <dgm:pt modelId="{89D35928-ACA3-6746-9A78-5B25F929348A}" type="pres">
      <dgm:prSet presAssocID="{9DE27713-E699-4C46-B8E7-80321A669022}" presName="textNode" presStyleLbl="bgShp" presStyleIdx="1" presStyleCnt="3"/>
      <dgm:spPr/>
      <dgm:t>
        <a:bodyPr/>
        <a:lstStyle/>
        <a:p>
          <a:endParaRPr lang="en-US"/>
        </a:p>
      </dgm:t>
    </dgm:pt>
    <dgm:pt modelId="{A2ECE25F-3236-9F49-AD4A-041F412B1868}" type="pres">
      <dgm:prSet presAssocID="{9DE27713-E699-4C46-B8E7-80321A669022}" presName="compChildNode" presStyleCnt="0"/>
      <dgm:spPr/>
    </dgm:pt>
    <dgm:pt modelId="{29DCB9AF-9F2B-BB48-B3EB-D48954EC4FB3}" type="pres">
      <dgm:prSet presAssocID="{9DE27713-E699-4C46-B8E7-80321A669022}" presName="theInnerList" presStyleCnt="0"/>
      <dgm:spPr/>
    </dgm:pt>
    <dgm:pt modelId="{413DF655-7CEC-894A-8726-BF1678605407}" type="pres">
      <dgm:prSet presAssocID="{A2271AD7-92A5-9A42-BC9C-3E4F632469CD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B9594-4D0B-8E47-AB56-7B4C8742DACE}" type="pres">
      <dgm:prSet presAssocID="{A2271AD7-92A5-9A42-BC9C-3E4F632469CD}" presName="aSpace2" presStyleCnt="0"/>
      <dgm:spPr/>
    </dgm:pt>
    <dgm:pt modelId="{F3F79D1F-B89B-DD47-BE0D-8450EB4F3E38}" type="pres">
      <dgm:prSet presAssocID="{291A2221-B45E-6C43-B6B4-BEB73CA5FE87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3976C-CCCA-3A45-BE88-DEA3F57B7C8A}" type="pres">
      <dgm:prSet presAssocID="{291A2221-B45E-6C43-B6B4-BEB73CA5FE87}" presName="aSpace2" presStyleCnt="0"/>
      <dgm:spPr/>
    </dgm:pt>
    <dgm:pt modelId="{00A9CE86-FB90-8C44-ADCC-78361E3BBDB5}" type="pres">
      <dgm:prSet presAssocID="{B3DE8AB8-C868-1044-8427-EDEE9F9F9474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4F92F-0635-6742-8C30-753B7E00168A}" type="pres">
      <dgm:prSet presAssocID="{9DE27713-E699-4C46-B8E7-80321A669022}" presName="aSpace" presStyleCnt="0"/>
      <dgm:spPr/>
    </dgm:pt>
    <dgm:pt modelId="{493B4888-E017-254D-BF02-F61B60A18202}" type="pres">
      <dgm:prSet presAssocID="{AECB3324-099D-9045-8AB1-E52557FDCE6B}" presName="compNode" presStyleCnt="0"/>
      <dgm:spPr/>
    </dgm:pt>
    <dgm:pt modelId="{BAF5BF41-6302-A24E-9559-2F75788007A6}" type="pres">
      <dgm:prSet presAssocID="{AECB3324-099D-9045-8AB1-E52557FDCE6B}" presName="aNode" presStyleLbl="bgShp" presStyleIdx="2" presStyleCnt="3"/>
      <dgm:spPr/>
      <dgm:t>
        <a:bodyPr/>
        <a:lstStyle/>
        <a:p>
          <a:endParaRPr lang="en-US"/>
        </a:p>
      </dgm:t>
    </dgm:pt>
    <dgm:pt modelId="{3726A710-C39C-BF47-87AE-715F133DA32F}" type="pres">
      <dgm:prSet presAssocID="{AECB3324-099D-9045-8AB1-E52557FDCE6B}" presName="textNode" presStyleLbl="bgShp" presStyleIdx="2" presStyleCnt="3"/>
      <dgm:spPr/>
      <dgm:t>
        <a:bodyPr/>
        <a:lstStyle/>
        <a:p>
          <a:endParaRPr lang="en-US"/>
        </a:p>
      </dgm:t>
    </dgm:pt>
    <dgm:pt modelId="{26D38299-5CDD-534E-805E-E1E201116E5D}" type="pres">
      <dgm:prSet presAssocID="{AECB3324-099D-9045-8AB1-E52557FDCE6B}" presName="compChildNode" presStyleCnt="0"/>
      <dgm:spPr/>
    </dgm:pt>
    <dgm:pt modelId="{FA539D68-8653-8F44-8F7D-A070009EBEC8}" type="pres">
      <dgm:prSet presAssocID="{AECB3324-099D-9045-8AB1-E52557FDCE6B}" presName="theInnerList" presStyleCnt="0"/>
      <dgm:spPr/>
    </dgm:pt>
    <dgm:pt modelId="{ED5FDB00-58D8-D048-B469-D69FA7C5654C}" type="pres">
      <dgm:prSet presAssocID="{58030172-AFDD-654B-B586-A7362C5F435A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72B0C-88DA-B744-AC99-26CA422A9EB9}" type="pres">
      <dgm:prSet presAssocID="{58030172-AFDD-654B-B586-A7362C5F435A}" presName="aSpace2" presStyleCnt="0"/>
      <dgm:spPr/>
    </dgm:pt>
    <dgm:pt modelId="{1D5651EB-A866-8543-B68A-5D5EF6A95EF5}" type="pres">
      <dgm:prSet presAssocID="{9D40DD0A-D95F-264E-B292-306F218083CB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170E8-E97C-D44F-A793-A42D25894049}" type="pres">
      <dgm:prSet presAssocID="{9D40DD0A-D95F-264E-B292-306F218083CB}" presName="aSpace2" presStyleCnt="0"/>
      <dgm:spPr/>
    </dgm:pt>
    <dgm:pt modelId="{132A1A66-537A-9E4D-BBDD-815215CBFF1C}" type="pres">
      <dgm:prSet presAssocID="{8CC49194-04EB-4546-9733-A6475241D5CB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739F15-1B4E-E846-B984-0E30F2A60B5E}" srcId="{9DE27713-E699-4C46-B8E7-80321A669022}" destId="{B3DE8AB8-C868-1044-8427-EDEE9F9F9474}" srcOrd="2" destOrd="0" parTransId="{7A7E3EE7-182F-E841-8D74-BC3B2C9A3A5C}" sibTransId="{25F6084C-EF08-F74D-9DEE-1295F5B198E4}"/>
    <dgm:cxn modelId="{548EFEB6-ED15-B946-BDAB-17DFAF047FAF}" srcId="{E2E3CEB0-4D29-C242-A3EA-C0FCA2CAE4AA}" destId="{4916D956-AFC2-DF47-ACB8-DEE789B3309B}" srcOrd="0" destOrd="0" parTransId="{55435235-7823-6048-A242-17B4C3687AB6}" sibTransId="{A3C151AF-072F-F84D-AB80-66F8C78253B5}"/>
    <dgm:cxn modelId="{124B5912-E5FE-3A4B-AA34-A8F8489319ED}" srcId="{AECB3324-099D-9045-8AB1-E52557FDCE6B}" destId="{9D40DD0A-D95F-264E-B292-306F218083CB}" srcOrd="1" destOrd="0" parTransId="{756B562B-97C4-C24E-83C4-912494072488}" sibTransId="{5B6C6AD9-DC9D-DC4D-B6C0-3EBA4D4D616E}"/>
    <dgm:cxn modelId="{B1E4053E-02EB-F142-853C-B47EB41041DD}" type="presOf" srcId="{9DE27713-E699-4C46-B8E7-80321A669022}" destId="{89D35928-ACA3-6746-9A78-5B25F929348A}" srcOrd="1" destOrd="0" presId="urn:microsoft.com/office/officeart/2005/8/layout/lProcess2"/>
    <dgm:cxn modelId="{7814F279-0FBD-8248-9B51-604B907B0126}" type="presOf" srcId="{AECB3324-099D-9045-8AB1-E52557FDCE6B}" destId="{BAF5BF41-6302-A24E-9559-2F75788007A6}" srcOrd="0" destOrd="0" presId="urn:microsoft.com/office/officeart/2005/8/layout/lProcess2"/>
    <dgm:cxn modelId="{8BA03BE2-6084-0D45-BEA6-5FE683301CDC}" type="presOf" srcId="{4916D956-AFC2-DF47-ACB8-DEE789B3309B}" destId="{B478C9B0-1FA1-4C4A-BE9E-983FA6C6136D}" srcOrd="0" destOrd="0" presId="urn:microsoft.com/office/officeart/2005/8/layout/lProcess2"/>
    <dgm:cxn modelId="{5B0525A1-B2B0-B340-9B99-F325962B7FF7}" srcId="{E2E3CEB0-4D29-C242-A3EA-C0FCA2CAE4AA}" destId="{78E32B98-01DB-C340-99A3-773A2F9F7550}" srcOrd="1" destOrd="0" parTransId="{4A5EC874-AC56-A441-AEFD-2E37CBE88944}" sibTransId="{041FE182-3882-B44C-843D-C6D4307748B2}"/>
    <dgm:cxn modelId="{10A75D7F-4672-354D-8006-52C00D9194C7}" type="presOf" srcId="{78E32B98-01DB-C340-99A3-773A2F9F7550}" destId="{F3046538-69C8-A34D-AF2B-2DB729BB43CF}" srcOrd="0" destOrd="0" presId="urn:microsoft.com/office/officeart/2005/8/layout/lProcess2"/>
    <dgm:cxn modelId="{79150713-3348-524A-A7EB-65F996496DCC}" srcId="{859ECB5A-2BE9-7A47-9053-9A020993D211}" destId="{AECB3324-099D-9045-8AB1-E52557FDCE6B}" srcOrd="2" destOrd="0" parTransId="{5A2BBF72-BFAC-1C46-A447-083C7ED37FAB}" sibTransId="{DBCCC9E7-2105-6C46-A4CC-FBE991D26F2F}"/>
    <dgm:cxn modelId="{2B5CFC32-7A82-9447-B507-417343C2AFDB}" srcId="{AECB3324-099D-9045-8AB1-E52557FDCE6B}" destId="{8CC49194-04EB-4546-9733-A6475241D5CB}" srcOrd="2" destOrd="0" parTransId="{1366ED53-156F-0544-8350-87F6BD095451}" sibTransId="{2073BDFF-C714-E640-AD2E-3CDB4263A22F}"/>
    <dgm:cxn modelId="{B84B8C4F-BA13-0645-BEF3-8009C12B7C5C}" type="presOf" srcId="{E2E3CEB0-4D29-C242-A3EA-C0FCA2CAE4AA}" destId="{429F533C-58AD-4044-9466-A09DDB676107}" srcOrd="1" destOrd="0" presId="urn:microsoft.com/office/officeart/2005/8/layout/lProcess2"/>
    <dgm:cxn modelId="{35563DB8-D54C-A943-A8BD-F30B0A921AF0}" srcId="{859ECB5A-2BE9-7A47-9053-9A020993D211}" destId="{9DE27713-E699-4C46-B8E7-80321A669022}" srcOrd="1" destOrd="0" parTransId="{94150574-7252-6243-8D55-5D778D9B53F5}" sibTransId="{FA134534-E2DA-1242-B588-61B90ECABC99}"/>
    <dgm:cxn modelId="{C33E8121-08A5-0545-9B36-2B5800AC040B}" type="presOf" srcId="{8CC49194-04EB-4546-9733-A6475241D5CB}" destId="{132A1A66-537A-9E4D-BBDD-815215CBFF1C}" srcOrd="0" destOrd="0" presId="urn:microsoft.com/office/officeart/2005/8/layout/lProcess2"/>
    <dgm:cxn modelId="{14E18C3F-FB03-D84E-90DF-9EE0454A025C}" type="presOf" srcId="{DEB93485-2F6B-8F46-B7A3-8C6A6B446C3D}" destId="{28EFFA8E-52B7-7548-9A8E-AE796ADF5B9C}" srcOrd="0" destOrd="0" presId="urn:microsoft.com/office/officeart/2005/8/layout/lProcess2"/>
    <dgm:cxn modelId="{DCCD2E14-444B-EB4B-9475-8837A8AB78E0}" type="presOf" srcId="{859ECB5A-2BE9-7A47-9053-9A020993D211}" destId="{9BA38B27-8E35-3446-BC0C-CB8CE5A03396}" srcOrd="0" destOrd="0" presId="urn:microsoft.com/office/officeart/2005/8/layout/lProcess2"/>
    <dgm:cxn modelId="{7F0DA67C-9428-A740-B256-F1FFF88FDA2C}" type="presOf" srcId="{291A2221-B45E-6C43-B6B4-BEB73CA5FE87}" destId="{F3F79D1F-B89B-DD47-BE0D-8450EB4F3E38}" srcOrd="0" destOrd="0" presId="urn:microsoft.com/office/officeart/2005/8/layout/lProcess2"/>
    <dgm:cxn modelId="{5A138A78-9B8E-5045-BC67-43451B1A002B}" type="presOf" srcId="{E2E3CEB0-4D29-C242-A3EA-C0FCA2CAE4AA}" destId="{828D1775-D341-0D46-A6E3-8D1671912647}" srcOrd="0" destOrd="0" presId="urn:microsoft.com/office/officeart/2005/8/layout/lProcess2"/>
    <dgm:cxn modelId="{6EE90D92-0288-F943-A368-F2A062F16953}" srcId="{859ECB5A-2BE9-7A47-9053-9A020993D211}" destId="{E2E3CEB0-4D29-C242-A3EA-C0FCA2CAE4AA}" srcOrd="0" destOrd="0" parTransId="{AD7FD2CE-8063-114B-9EE0-5DE71CFCDCE6}" sibTransId="{ACEE3B01-E536-DC4D-B83C-FCC74B7BA1EE}"/>
    <dgm:cxn modelId="{532AB0F6-2053-634C-AAAA-787F131F6867}" type="presOf" srcId="{9D40DD0A-D95F-264E-B292-306F218083CB}" destId="{1D5651EB-A866-8543-B68A-5D5EF6A95EF5}" srcOrd="0" destOrd="0" presId="urn:microsoft.com/office/officeart/2005/8/layout/lProcess2"/>
    <dgm:cxn modelId="{DEEC0E86-45B3-484A-B177-657F1A31B34E}" srcId="{9DE27713-E699-4C46-B8E7-80321A669022}" destId="{A2271AD7-92A5-9A42-BC9C-3E4F632469CD}" srcOrd="0" destOrd="0" parTransId="{9A099CC6-AFB0-C34F-9A77-6D7C7BCDEA28}" sibTransId="{12ADE191-2FCD-814F-9E63-EC1975FE9DA7}"/>
    <dgm:cxn modelId="{C2C8CAB0-77A7-C14E-BDA9-9F2835E0CFE9}" type="presOf" srcId="{A2271AD7-92A5-9A42-BC9C-3E4F632469CD}" destId="{413DF655-7CEC-894A-8726-BF1678605407}" srcOrd="0" destOrd="0" presId="urn:microsoft.com/office/officeart/2005/8/layout/lProcess2"/>
    <dgm:cxn modelId="{C6D73E1E-4056-6249-923B-ECDBC95AC8F1}" srcId="{E2E3CEB0-4D29-C242-A3EA-C0FCA2CAE4AA}" destId="{DEB93485-2F6B-8F46-B7A3-8C6A6B446C3D}" srcOrd="2" destOrd="0" parTransId="{C2D16BDA-2208-7F4C-A106-3D8E3F44B33A}" sibTransId="{40B40D83-FC38-624A-893A-9E1D2CBB64AE}"/>
    <dgm:cxn modelId="{EB8D1BB6-FA8B-F944-B378-91A4B09E2EDE}" srcId="{AECB3324-099D-9045-8AB1-E52557FDCE6B}" destId="{58030172-AFDD-654B-B586-A7362C5F435A}" srcOrd="0" destOrd="0" parTransId="{49AD83DA-6B15-704E-8989-53AC833988BF}" sibTransId="{BB537E50-1AF2-E84C-80A0-D45065D7A83B}"/>
    <dgm:cxn modelId="{97616E39-5E62-7A4E-B479-027C98FFC8BD}" type="presOf" srcId="{B3DE8AB8-C868-1044-8427-EDEE9F9F9474}" destId="{00A9CE86-FB90-8C44-ADCC-78361E3BBDB5}" srcOrd="0" destOrd="0" presId="urn:microsoft.com/office/officeart/2005/8/layout/lProcess2"/>
    <dgm:cxn modelId="{335B6F9A-7F05-DC46-B40E-1AB606AE39FE}" srcId="{9DE27713-E699-4C46-B8E7-80321A669022}" destId="{291A2221-B45E-6C43-B6B4-BEB73CA5FE87}" srcOrd="1" destOrd="0" parTransId="{DE16AD24-DA5E-D24C-8D97-27879C7B906E}" sibTransId="{F927E278-1D4A-AF4D-8664-5C27EE71A7F9}"/>
    <dgm:cxn modelId="{3B08A492-9A9B-344D-A8AA-20AF9664C437}" type="presOf" srcId="{AECB3324-099D-9045-8AB1-E52557FDCE6B}" destId="{3726A710-C39C-BF47-87AE-715F133DA32F}" srcOrd="1" destOrd="0" presId="urn:microsoft.com/office/officeart/2005/8/layout/lProcess2"/>
    <dgm:cxn modelId="{1CB0C8F7-A854-0D48-8310-4A26F2017B2B}" type="presOf" srcId="{58030172-AFDD-654B-B586-A7362C5F435A}" destId="{ED5FDB00-58D8-D048-B469-D69FA7C5654C}" srcOrd="0" destOrd="0" presId="urn:microsoft.com/office/officeart/2005/8/layout/lProcess2"/>
    <dgm:cxn modelId="{FD0EE4B7-8169-5E44-BFEE-B5FF28221AF4}" type="presOf" srcId="{9DE27713-E699-4C46-B8E7-80321A669022}" destId="{038A0A21-E1B4-0F42-B34B-2051EDDCF46E}" srcOrd="0" destOrd="0" presId="urn:microsoft.com/office/officeart/2005/8/layout/lProcess2"/>
    <dgm:cxn modelId="{625B1C9C-4DC9-D64E-9590-DE7ED79CC146}" type="presParOf" srcId="{9BA38B27-8E35-3446-BC0C-CB8CE5A03396}" destId="{8DC90011-70A0-E046-A13F-7BCC80AE4CCA}" srcOrd="0" destOrd="0" presId="urn:microsoft.com/office/officeart/2005/8/layout/lProcess2"/>
    <dgm:cxn modelId="{453191A6-C86A-7746-B52C-3B20B23E16FF}" type="presParOf" srcId="{8DC90011-70A0-E046-A13F-7BCC80AE4CCA}" destId="{828D1775-D341-0D46-A6E3-8D1671912647}" srcOrd="0" destOrd="0" presId="urn:microsoft.com/office/officeart/2005/8/layout/lProcess2"/>
    <dgm:cxn modelId="{4D6531A5-F100-AA4F-A49B-378869874008}" type="presParOf" srcId="{8DC90011-70A0-E046-A13F-7BCC80AE4CCA}" destId="{429F533C-58AD-4044-9466-A09DDB676107}" srcOrd="1" destOrd="0" presId="urn:microsoft.com/office/officeart/2005/8/layout/lProcess2"/>
    <dgm:cxn modelId="{59E0C139-04EA-C947-94FF-30962BF4458A}" type="presParOf" srcId="{8DC90011-70A0-E046-A13F-7BCC80AE4CCA}" destId="{B0926533-C63F-CD45-A65D-4F311D8DE2C2}" srcOrd="2" destOrd="0" presId="urn:microsoft.com/office/officeart/2005/8/layout/lProcess2"/>
    <dgm:cxn modelId="{02150988-71DE-594D-B96B-D0C2B9A0B514}" type="presParOf" srcId="{B0926533-C63F-CD45-A65D-4F311D8DE2C2}" destId="{3F7EA29C-72A1-FA4C-8668-8322D813A282}" srcOrd="0" destOrd="0" presId="urn:microsoft.com/office/officeart/2005/8/layout/lProcess2"/>
    <dgm:cxn modelId="{0368F1CF-B371-554F-998F-42AEBB1D3F49}" type="presParOf" srcId="{3F7EA29C-72A1-FA4C-8668-8322D813A282}" destId="{B478C9B0-1FA1-4C4A-BE9E-983FA6C6136D}" srcOrd="0" destOrd="0" presId="urn:microsoft.com/office/officeart/2005/8/layout/lProcess2"/>
    <dgm:cxn modelId="{2F7C20C6-BD5F-104E-9F7F-FE116D097A17}" type="presParOf" srcId="{3F7EA29C-72A1-FA4C-8668-8322D813A282}" destId="{6AC6E531-2FFF-7C4A-9FA0-B81D90077F0E}" srcOrd="1" destOrd="0" presId="urn:microsoft.com/office/officeart/2005/8/layout/lProcess2"/>
    <dgm:cxn modelId="{CDB3C4F1-5DB6-1243-98E7-169A55D1A1FF}" type="presParOf" srcId="{3F7EA29C-72A1-FA4C-8668-8322D813A282}" destId="{F3046538-69C8-A34D-AF2B-2DB729BB43CF}" srcOrd="2" destOrd="0" presId="urn:microsoft.com/office/officeart/2005/8/layout/lProcess2"/>
    <dgm:cxn modelId="{CC0971D8-2C8F-364D-8B9B-F69C8B3CBD73}" type="presParOf" srcId="{3F7EA29C-72A1-FA4C-8668-8322D813A282}" destId="{ADE3FA3B-9FF7-F041-8490-1A13A3513AA9}" srcOrd="3" destOrd="0" presId="urn:microsoft.com/office/officeart/2005/8/layout/lProcess2"/>
    <dgm:cxn modelId="{A1B157B2-4F61-0C4F-8351-8471D78FBC25}" type="presParOf" srcId="{3F7EA29C-72A1-FA4C-8668-8322D813A282}" destId="{28EFFA8E-52B7-7548-9A8E-AE796ADF5B9C}" srcOrd="4" destOrd="0" presId="urn:microsoft.com/office/officeart/2005/8/layout/lProcess2"/>
    <dgm:cxn modelId="{7EEE5203-25EB-BE41-8DCE-E36462D2B684}" type="presParOf" srcId="{9BA38B27-8E35-3446-BC0C-CB8CE5A03396}" destId="{0C80BCCC-2920-A440-BFA1-63E0E57040EE}" srcOrd="1" destOrd="0" presId="urn:microsoft.com/office/officeart/2005/8/layout/lProcess2"/>
    <dgm:cxn modelId="{13A8C443-D2D9-AB4A-B878-18B3D96B64A0}" type="presParOf" srcId="{9BA38B27-8E35-3446-BC0C-CB8CE5A03396}" destId="{D98D26D5-42F8-554C-8195-A9797D53BE30}" srcOrd="2" destOrd="0" presId="urn:microsoft.com/office/officeart/2005/8/layout/lProcess2"/>
    <dgm:cxn modelId="{5626FA7D-F5CE-F845-A2B4-A3AF463BD109}" type="presParOf" srcId="{D98D26D5-42F8-554C-8195-A9797D53BE30}" destId="{038A0A21-E1B4-0F42-B34B-2051EDDCF46E}" srcOrd="0" destOrd="0" presId="urn:microsoft.com/office/officeart/2005/8/layout/lProcess2"/>
    <dgm:cxn modelId="{FA94AB9C-3AB5-1A46-A7D1-6DF92FB80A55}" type="presParOf" srcId="{D98D26D5-42F8-554C-8195-A9797D53BE30}" destId="{89D35928-ACA3-6746-9A78-5B25F929348A}" srcOrd="1" destOrd="0" presId="urn:microsoft.com/office/officeart/2005/8/layout/lProcess2"/>
    <dgm:cxn modelId="{A866AE7E-8C3C-2247-8E49-83E820231E9D}" type="presParOf" srcId="{D98D26D5-42F8-554C-8195-A9797D53BE30}" destId="{A2ECE25F-3236-9F49-AD4A-041F412B1868}" srcOrd="2" destOrd="0" presId="urn:microsoft.com/office/officeart/2005/8/layout/lProcess2"/>
    <dgm:cxn modelId="{EAEAC264-7FD2-FD48-AEF5-3D3F7AB1F330}" type="presParOf" srcId="{A2ECE25F-3236-9F49-AD4A-041F412B1868}" destId="{29DCB9AF-9F2B-BB48-B3EB-D48954EC4FB3}" srcOrd="0" destOrd="0" presId="urn:microsoft.com/office/officeart/2005/8/layout/lProcess2"/>
    <dgm:cxn modelId="{E37AE9A5-476A-4849-B5AD-3A5269F918CD}" type="presParOf" srcId="{29DCB9AF-9F2B-BB48-B3EB-D48954EC4FB3}" destId="{413DF655-7CEC-894A-8726-BF1678605407}" srcOrd="0" destOrd="0" presId="urn:microsoft.com/office/officeart/2005/8/layout/lProcess2"/>
    <dgm:cxn modelId="{CE48B1A1-5AA8-3A49-972E-5D2EB6BECA01}" type="presParOf" srcId="{29DCB9AF-9F2B-BB48-B3EB-D48954EC4FB3}" destId="{0E2B9594-4D0B-8E47-AB56-7B4C8742DACE}" srcOrd="1" destOrd="0" presId="urn:microsoft.com/office/officeart/2005/8/layout/lProcess2"/>
    <dgm:cxn modelId="{64E1FF3F-B765-4A49-9024-4FDAA2269647}" type="presParOf" srcId="{29DCB9AF-9F2B-BB48-B3EB-D48954EC4FB3}" destId="{F3F79D1F-B89B-DD47-BE0D-8450EB4F3E38}" srcOrd="2" destOrd="0" presId="urn:microsoft.com/office/officeart/2005/8/layout/lProcess2"/>
    <dgm:cxn modelId="{B895C85E-2432-DB4C-8C82-3A1D11EB4F1C}" type="presParOf" srcId="{29DCB9AF-9F2B-BB48-B3EB-D48954EC4FB3}" destId="{8813976C-CCCA-3A45-BE88-DEA3F57B7C8A}" srcOrd="3" destOrd="0" presId="urn:microsoft.com/office/officeart/2005/8/layout/lProcess2"/>
    <dgm:cxn modelId="{2B90DE8F-A019-FC4E-BC90-7BFD5CAF580D}" type="presParOf" srcId="{29DCB9AF-9F2B-BB48-B3EB-D48954EC4FB3}" destId="{00A9CE86-FB90-8C44-ADCC-78361E3BBDB5}" srcOrd="4" destOrd="0" presId="urn:microsoft.com/office/officeart/2005/8/layout/lProcess2"/>
    <dgm:cxn modelId="{CA9305BA-F087-5442-B6BD-984F2EBF4105}" type="presParOf" srcId="{9BA38B27-8E35-3446-BC0C-CB8CE5A03396}" destId="{EE84F92F-0635-6742-8C30-753B7E00168A}" srcOrd="3" destOrd="0" presId="urn:microsoft.com/office/officeart/2005/8/layout/lProcess2"/>
    <dgm:cxn modelId="{156D6A8F-2C9B-BF49-B44C-E0AC4D6D040D}" type="presParOf" srcId="{9BA38B27-8E35-3446-BC0C-CB8CE5A03396}" destId="{493B4888-E017-254D-BF02-F61B60A18202}" srcOrd="4" destOrd="0" presId="urn:microsoft.com/office/officeart/2005/8/layout/lProcess2"/>
    <dgm:cxn modelId="{A7F5D799-11A7-C642-B7FD-71173DA0CE56}" type="presParOf" srcId="{493B4888-E017-254D-BF02-F61B60A18202}" destId="{BAF5BF41-6302-A24E-9559-2F75788007A6}" srcOrd="0" destOrd="0" presId="urn:microsoft.com/office/officeart/2005/8/layout/lProcess2"/>
    <dgm:cxn modelId="{5771C783-2A67-6F43-B160-8F97E8B8E627}" type="presParOf" srcId="{493B4888-E017-254D-BF02-F61B60A18202}" destId="{3726A710-C39C-BF47-87AE-715F133DA32F}" srcOrd="1" destOrd="0" presId="urn:microsoft.com/office/officeart/2005/8/layout/lProcess2"/>
    <dgm:cxn modelId="{B0DF1F17-BD31-6E44-93E1-7AE6E2FB31FB}" type="presParOf" srcId="{493B4888-E017-254D-BF02-F61B60A18202}" destId="{26D38299-5CDD-534E-805E-E1E201116E5D}" srcOrd="2" destOrd="0" presId="urn:microsoft.com/office/officeart/2005/8/layout/lProcess2"/>
    <dgm:cxn modelId="{21C7B97F-B363-8A42-AD1C-4F064D30D366}" type="presParOf" srcId="{26D38299-5CDD-534E-805E-E1E201116E5D}" destId="{FA539D68-8653-8F44-8F7D-A070009EBEC8}" srcOrd="0" destOrd="0" presId="urn:microsoft.com/office/officeart/2005/8/layout/lProcess2"/>
    <dgm:cxn modelId="{23656150-DBAC-AB4A-802F-53F24CE787E5}" type="presParOf" srcId="{FA539D68-8653-8F44-8F7D-A070009EBEC8}" destId="{ED5FDB00-58D8-D048-B469-D69FA7C5654C}" srcOrd="0" destOrd="0" presId="urn:microsoft.com/office/officeart/2005/8/layout/lProcess2"/>
    <dgm:cxn modelId="{25416026-727E-5A4D-BB69-22042BC15709}" type="presParOf" srcId="{FA539D68-8653-8F44-8F7D-A070009EBEC8}" destId="{AED72B0C-88DA-B744-AC99-26CA422A9EB9}" srcOrd="1" destOrd="0" presId="urn:microsoft.com/office/officeart/2005/8/layout/lProcess2"/>
    <dgm:cxn modelId="{315B19D8-595F-E945-A255-13F864AAFFC4}" type="presParOf" srcId="{FA539D68-8653-8F44-8F7D-A070009EBEC8}" destId="{1D5651EB-A866-8543-B68A-5D5EF6A95EF5}" srcOrd="2" destOrd="0" presId="urn:microsoft.com/office/officeart/2005/8/layout/lProcess2"/>
    <dgm:cxn modelId="{E3D499C4-FBE9-F745-B4CB-EF39CA2823FA}" type="presParOf" srcId="{FA539D68-8653-8F44-8F7D-A070009EBEC8}" destId="{B2E170E8-E97C-D44F-A793-A42D25894049}" srcOrd="3" destOrd="0" presId="urn:microsoft.com/office/officeart/2005/8/layout/lProcess2"/>
    <dgm:cxn modelId="{B8BBF310-90EF-D141-A5F9-77ECCFC1D922}" type="presParOf" srcId="{FA539D68-8653-8F44-8F7D-A070009EBEC8}" destId="{132A1A66-537A-9E4D-BBDD-815215CBFF1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0A3550A-D830-C549-B419-2564C26EE1BC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623C6D-26F3-A449-8AFD-6A8930180C3A}">
      <dgm:prSet phldrT="[Text]" custT="1"/>
      <dgm:spPr/>
      <dgm:t>
        <a:bodyPr/>
        <a:lstStyle/>
        <a:p>
          <a:r>
            <a:rPr lang="en-US" sz="2000" dirty="0" smtClean="0"/>
            <a:t>Rapid Deployment</a:t>
          </a:r>
          <a:endParaRPr lang="en-US" sz="2000" dirty="0"/>
        </a:p>
      </dgm:t>
    </dgm:pt>
    <dgm:pt modelId="{E5D4D270-BFCB-FC44-8894-169834C7E69E}" type="parTrans" cxnId="{62CA3A7A-DB81-4847-9D98-3B073316CDF1}">
      <dgm:prSet/>
      <dgm:spPr/>
      <dgm:t>
        <a:bodyPr/>
        <a:lstStyle/>
        <a:p>
          <a:endParaRPr lang="en-US"/>
        </a:p>
      </dgm:t>
    </dgm:pt>
    <dgm:pt modelId="{7E33682C-D523-9D44-98CF-6F4FF47B158E}" type="sibTrans" cxnId="{62CA3A7A-DB81-4847-9D98-3B073316CDF1}">
      <dgm:prSet/>
      <dgm:spPr/>
      <dgm:t>
        <a:bodyPr/>
        <a:lstStyle/>
        <a:p>
          <a:endParaRPr lang="en-US"/>
        </a:p>
      </dgm:t>
    </dgm:pt>
    <dgm:pt modelId="{32517E67-4F6E-414A-8D19-ECC54E6B351A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Momentum </a:t>
          </a:r>
          <a:endParaRPr lang="en-US" sz="1400" dirty="0">
            <a:solidFill>
              <a:srgbClr val="000000"/>
            </a:solidFill>
          </a:endParaRPr>
        </a:p>
      </dgm:t>
    </dgm:pt>
    <dgm:pt modelId="{2A906062-B769-8C40-8217-D8D6B310A01B}" type="parTrans" cxnId="{0677947D-D10A-F64F-A2B0-1946CFAA9163}">
      <dgm:prSet/>
      <dgm:spPr/>
      <dgm:t>
        <a:bodyPr/>
        <a:lstStyle/>
        <a:p>
          <a:endParaRPr lang="en-US"/>
        </a:p>
      </dgm:t>
    </dgm:pt>
    <dgm:pt modelId="{DDEA3B26-4A91-C340-B569-414ED20FD6E1}" type="sibTrans" cxnId="{0677947D-D10A-F64F-A2B0-1946CFAA9163}">
      <dgm:prSet/>
      <dgm:spPr/>
      <dgm:t>
        <a:bodyPr/>
        <a:lstStyle/>
        <a:p>
          <a:endParaRPr lang="en-US"/>
        </a:p>
      </dgm:t>
    </dgm:pt>
    <dgm:pt modelId="{C6E099FF-87BD-8549-BE92-CA7C5B8577F9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Credibility</a:t>
          </a:r>
          <a:endParaRPr lang="en-US" sz="1400" dirty="0">
            <a:solidFill>
              <a:srgbClr val="000000"/>
            </a:solidFill>
          </a:endParaRPr>
        </a:p>
      </dgm:t>
    </dgm:pt>
    <dgm:pt modelId="{AB450266-096B-7945-BA28-9023511461A3}" type="parTrans" cxnId="{960C5766-61A0-1841-A218-BA73D3CAE9E9}">
      <dgm:prSet/>
      <dgm:spPr/>
      <dgm:t>
        <a:bodyPr/>
        <a:lstStyle/>
        <a:p>
          <a:endParaRPr lang="en-US"/>
        </a:p>
      </dgm:t>
    </dgm:pt>
    <dgm:pt modelId="{90EE4E2F-76D6-B741-8092-A6CB390DBB38}" type="sibTrans" cxnId="{960C5766-61A0-1841-A218-BA73D3CAE9E9}">
      <dgm:prSet/>
      <dgm:spPr/>
      <dgm:t>
        <a:bodyPr/>
        <a:lstStyle/>
        <a:p>
          <a:endParaRPr lang="en-US"/>
        </a:p>
      </dgm:t>
    </dgm:pt>
    <dgm:pt modelId="{33A6CDA1-AB8C-214E-9129-A17108662721}">
      <dgm:prSet phldrT="[Text]" custT="1"/>
      <dgm:spPr/>
      <dgm:t>
        <a:bodyPr/>
        <a:lstStyle/>
        <a:p>
          <a:r>
            <a:rPr lang="en-US" sz="2000" dirty="0" smtClean="0"/>
            <a:t>Month 1-2</a:t>
          </a:r>
          <a:endParaRPr lang="en-US" sz="2000" dirty="0"/>
        </a:p>
      </dgm:t>
    </dgm:pt>
    <dgm:pt modelId="{963DB87C-C218-F74B-9DA0-48F24F753705}" type="parTrans" cxnId="{459A6BEA-C511-F046-B194-2CAC78066224}">
      <dgm:prSet/>
      <dgm:spPr/>
      <dgm:t>
        <a:bodyPr/>
        <a:lstStyle/>
        <a:p>
          <a:endParaRPr lang="en-US"/>
        </a:p>
      </dgm:t>
    </dgm:pt>
    <dgm:pt modelId="{12A79275-F233-7E4C-B75B-E3AE537E4665}" type="sibTrans" cxnId="{459A6BEA-C511-F046-B194-2CAC78066224}">
      <dgm:prSet/>
      <dgm:spPr/>
      <dgm:t>
        <a:bodyPr/>
        <a:lstStyle/>
        <a:p>
          <a:endParaRPr lang="en-US"/>
        </a:p>
      </dgm:t>
    </dgm:pt>
    <dgm:pt modelId="{17047C94-DD07-F344-9C7B-23D227634D2A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Stakeholder Town Halls</a:t>
          </a:r>
        </a:p>
      </dgm:t>
    </dgm:pt>
    <dgm:pt modelId="{71E284B2-EAE8-1340-A43F-6BBEBFD258E2}" type="parTrans" cxnId="{DA8E8A2D-8D19-964E-8D7F-3289F6497D40}">
      <dgm:prSet/>
      <dgm:spPr/>
      <dgm:t>
        <a:bodyPr/>
        <a:lstStyle/>
        <a:p>
          <a:endParaRPr lang="en-US"/>
        </a:p>
      </dgm:t>
    </dgm:pt>
    <dgm:pt modelId="{F7CEAA7B-BD6F-8544-AFDB-48EA034B5F6B}" type="sibTrans" cxnId="{DA8E8A2D-8D19-964E-8D7F-3289F6497D40}">
      <dgm:prSet/>
      <dgm:spPr/>
      <dgm:t>
        <a:bodyPr/>
        <a:lstStyle/>
        <a:p>
          <a:endParaRPr lang="en-US"/>
        </a:p>
      </dgm:t>
    </dgm:pt>
    <dgm:pt modelId="{C12ABE77-C426-2D4A-BAD5-E07E479222CE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Shared Mental Model</a:t>
          </a:r>
          <a:endParaRPr lang="en-US" sz="1400" dirty="0">
            <a:solidFill>
              <a:srgbClr val="000000"/>
            </a:solidFill>
          </a:endParaRPr>
        </a:p>
      </dgm:t>
    </dgm:pt>
    <dgm:pt modelId="{423DE639-9A23-EE48-9D83-F4DB95A34C84}" type="parTrans" cxnId="{F6FD3CB8-9E6E-AD49-A7F1-BD370FA50EC2}">
      <dgm:prSet/>
      <dgm:spPr/>
      <dgm:t>
        <a:bodyPr/>
        <a:lstStyle/>
        <a:p>
          <a:endParaRPr lang="en-US"/>
        </a:p>
      </dgm:t>
    </dgm:pt>
    <dgm:pt modelId="{7E0848A3-DD45-6F4D-BC9F-BB2DDB069F35}" type="sibTrans" cxnId="{F6FD3CB8-9E6E-AD49-A7F1-BD370FA50EC2}">
      <dgm:prSet/>
      <dgm:spPr/>
      <dgm:t>
        <a:bodyPr/>
        <a:lstStyle/>
        <a:p>
          <a:endParaRPr lang="en-US"/>
        </a:p>
      </dgm:t>
    </dgm:pt>
    <dgm:pt modelId="{4E3AE8C1-3554-9145-A394-5B7AD3427A26}">
      <dgm:prSet phldrT="[Text]" custT="1"/>
      <dgm:spPr/>
      <dgm:t>
        <a:bodyPr/>
        <a:lstStyle/>
        <a:p>
          <a:r>
            <a:rPr lang="en-US" sz="2000" dirty="0" smtClean="0"/>
            <a:t>Month 3-4</a:t>
          </a:r>
          <a:endParaRPr lang="en-US" sz="2000" dirty="0"/>
        </a:p>
      </dgm:t>
    </dgm:pt>
    <dgm:pt modelId="{3FC18A54-B984-434A-A303-C9C4E32C2C83}" type="parTrans" cxnId="{ACA5C9D4-10E1-9B47-BA0A-66318BE2DE01}">
      <dgm:prSet/>
      <dgm:spPr/>
      <dgm:t>
        <a:bodyPr/>
        <a:lstStyle/>
        <a:p>
          <a:endParaRPr lang="en-US"/>
        </a:p>
      </dgm:t>
    </dgm:pt>
    <dgm:pt modelId="{400B6078-96B1-A64C-A829-84B4D45592EA}" type="sibTrans" cxnId="{ACA5C9D4-10E1-9B47-BA0A-66318BE2DE01}">
      <dgm:prSet/>
      <dgm:spPr/>
      <dgm:t>
        <a:bodyPr/>
        <a:lstStyle/>
        <a:p>
          <a:endParaRPr lang="en-US"/>
        </a:p>
      </dgm:t>
    </dgm:pt>
    <dgm:pt modelId="{C126B907-6DCF-EA44-93C7-27D742405453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Provider Training</a:t>
          </a:r>
          <a:endParaRPr lang="en-US" sz="1400" dirty="0">
            <a:solidFill>
              <a:srgbClr val="000000"/>
            </a:solidFill>
          </a:endParaRPr>
        </a:p>
      </dgm:t>
    </dgm:pt>
    <dgm:pt modelId="{6FAF3657-BC80-2D45-B186-9279873277CF}" type="parTrans" cxnId="{5F787517-9F4F-A24E-8D6F-9EB8F4B8726D}">
      <dgm:prSet/>
      <dgm:spPr/>
      <dgm:t>
        <a:bodyPr/>
        <a:lstStyle/>
        <a:p>
          <a:endParaRPr lang="en-US"/>
        </a:p>
      </dgm:t>
    </dgm:pt>
    <dgm:pt modelId="{52FC9736-E66E-564E-B742-334050E10AFA}" type="sibTrans" cxnId="{5F787517-9F4F-A24E-8D6F-9EB8F4B8726D}">
      <dgm:prSet/>
      <dgm:spPr/>
      <dgm:t>
        <a:bodyPr/>
        <a:lstStyle/>
        <a:p>
          <a:endParaRPr lang="en-US"/>
        </a:p>
      </dgm:t>
    </dgm:pt>
    <dgm:pt modelId="{29777B6F-DE26-DC48-921A-F420892D272C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Phased Funding Commitment </a:t>
          </a:r>
          <a:endParaRPr lang="en-US" sz="1400" dirty="0">
            <a:solidFill>
              <a:srgbClr val="000000"/>
            </a:solidFill>
          </a:endParaRPr>
        </a:p>
      </dgm:t>
    </dgm:pt>
    <dgm:pt modelId="{010F7E25-5074-D34D-826D-B67392B316EC}" type="parTrans" cxnId="{78DCF047-3D92-D549-82A2-FA88D511D941}">
      <dgm:prSet/>
      <dgm:spPr/>
      <dgm:t>
        <a:bodyPr/>
        <a:lstStyle/>
        <a:p>
          <a:endParaRPr lang="en-US"/>
        </a:p>
      </dgm:t>
    </dgm:pt>
    <dgm:pt modelId="{A779DD96-238D-6743-9653-B762B37AB571}" type="sibTrans" cxnId="{78DCF047-3D92-D549-82A2-FA88D511D941}">
      <dgm:prSet/>
      <dgm:spPr/>
      <dgm:t>
        <a:bodyPr/>
        <a:lstStyle/>
        <a:p>
          <a:endParaRPr lang="en-US"/>
        </a:p>
      </dgm:t>
    </dgm:pt>
    <dgm:pt modelId="{95489071-48DA-874A-98D0-78874D335B5B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Standardized Methodology</a:t>
          </a:r>
          <a:endParaRPr lang="en-US" sz="1400" dirty="0">
            <a:solidFill>
              <a:srgbClr val="000000"/>
            </a:solidFill>
          </a:endParaRPr>
        </a:p>
      </dgm:t>
    </dgm:pt>
    <dgm:pt modelId="{61846712-EE2B-7B46-8BD5-A7B6B012C5A8}" type="parTrans" cxnId="{391EE4CD-8BA7-B44C-98F9-37DC1D58375D}">
      <dgm:prSet/>
      <dgm:spPr/>
      <dgm:t>
        <a:bodyPr/>
        <a:lstStyle/>
        <a:p>
          <a:endParaRPr lang="en-US"/>
        </a:p>
      </dgm:t>
    </dgm:pt>
    <dgm:pt modelId="{A11CE7C4-1178-F34B-B4B8-BA15E5955250}" type="sibTrans" cxnId="{391EE4CD-8BA7-B44C-98F9-37DC1D58375D}">
      <dgm:prSet/>
      <dgm:spPr/>
      <dgm:t>
        <a:bodyPr/>
        <a:lstStyle/>
        <a:p>
          <a:endParaRPr lang="en-US"/>
        </a:p>
      </dgm:t>
    </dgm:pt>
    <dgm:pt modelId="{9DC04E22-30A0-8141-B342-09F1F3F06097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Minimal Equipment</a:t>
          </a:r>
          <a:endParaRPr lang="en-US" sz="1400" dirty="0">
            <a:solidFill>
              <a:srgbClr val="000000"/>
            </a:solidFill>
          </a:endParaRPr>
        </a:p>
      </dgm:t>
    </dgm:pt>
    <dgm:pt modelId="{7B60BDDB-7740-DE46-96A6-43C42364E051}" type="parTrans" cxnId="{FB114E70-12E5-C24A-A050-0E66E340D953}">
      <dgm:prSet/>
      <dgm:spPr/>
      <dgm:t>
        <a:bodyPr/>
        <a:lstStyle/>
        <a:p>
          <a:endParaRPr lang="en-US"/>
        </a:p>
      </dgm:t>
    </dgm:pt>
    <dgm:pt modelId="{43910129-39D3-E44B-8D0E-E770292C8CDD}" type="sibTrans" cxnId="{FB114E70-12E5-C24A-A050-0E66E340D953}">
      <dgm:prSet/>
      <dgm:spPr/>
      <dgm:t>
        <a:bodyPr/>
        <a:lstStyle/>
        <a:p>
          <a:endParaRPr lang="en-US"/>
        </a:p>
      </dgm:t>
    </dgm:pt>
    <dgm:pt modelId="{6C579FCD-F381-B541-9AA5-A688A7EC62FB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Pilot</a:t>
          </a:r>
          <a:r>
            <a:rPr lang="en-US" sz="1400" baseline="0" dirty="0" smtClean="0">
              <a:solidFill>
                <a:srgbClr val="000000"/>
              </a:solidFill>
            </a:rPr>
            <a:t> Lunch Plan</a:t>
          </a:r>
          <a:endParaRPr lang="en-US" sz="1400" dirty="0">
            <a:solidFill>
              <a:srgbClr val="000000"/>
            </a:solidFill>
          </a:endParaRPr>
        </a:p>
      </dgm:t>
    </dgm:pt>
    <dgm:pt modelId="{4D84889F-BC7F-D24E-821D-28744D3DA9C4}" type="parTrans" cxnId="{830DB171-4B0B-4748-98DE-56EC2DB935AD}">
      <dgm:prSet/>
      <dgm:spPr/>
      <dgm:t>
        <a:bodyPr/>
        <a:lstStyle/>
        <a:p>
          <a:endParaRPr lang="en-US"/>
        </a:p>
      </dgm:t>
    </dgm:pt>
    <dgm:pt modelId="{AC57711A-9D35-9E48-BCCE-9C58E4CD0A1A}" type="sibTrans" cxnId="{830DB171-4B0B-4748-98DE-56EC2DB935AD}">
      <dgm:prSet/>
      <dgm:spPr/>
      <dgm:t>
        <a:bodyPr/>
        <a:lstStyle/>
        <a:p>
          <a:endParaRPr lang="en-US"/>
        </a:p>
      </dgm:t>
    </dgm:pt>
    <dgm:pt modelId="{482E9820-A304-6B46-B357-FCDE296FC88A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5 Scenarios Created</a:t>
          </a:r>
          <a:endParaRPr lang="en-US" sz="1400" dirty="0">
            <a:solidFill>
              <a:srgbClr val="000000"/>
            </a:solidFill>
          </a:endParaRPr>
        </a:p>
      </dgm:t>
    </dgm:pt>
    <dgm:pt modelId="{FD6EBA7C-BE49-0945-8F51-83924B909B5C}" type="parTrans" cxnId="{A03D8CB3-F94B-4543-8C73-1960573573BD}">
      <dgm:prSet/>
      <dgm:spPr/>
      <dgm:t>
        <a:bodyPr/>
        <a:lstStyle/>
        <a:p>
          <a:endParaRPr lang="en-US"/>
        </a:p>
      </dgm:t>
    </dgm:pt>
    <dgm:pt modelId="{A72EAF6D-5DA2-B14B-B7F4-9BFBB9367A59}" type="sibTrans" cxnId="{A03D8CB3-F94B-4543-8C73-1960573573BD}">
      <dgm:prSet/>
      <dgm:spPr/>
      <dgm:t>
        <a:bodyPr/>
        <a:lstStyle/>
        <a:p>
          <a:endParaRPr lang="en-US"/>
        </a:p>
      </dgm:t>
    </dgm:pt>
    <dgm:pt modelId="{CCFC3957-23E7-3949-971B-AE7033E31EAC}" type="pres">
      <dgm:prSet presAssocID="{90A3550A-D830-C549-B419-2564C26EE1B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0B8C13-01EE-FF40-9B9B-C747D7DF4328}" type="pres">
      <dgm:prSet presAssocID="{B7623C6D-26F3-A449-8AFD-6A8930180C3A}" presName="compNode" presStyleCnt="0"/>
      <dgm:spPr/>
    </dgm:pt>
    <dgm:pt modelId="{5EB6F066-8C82-E34E-B319-81087AFB70E0}" type="pres">
      <dgm:prSet presAssocID="{B7623C6D-26F3-A449-8AFD-6A8930180C3A}" presName="aNode" presStyleLbl="bgShp" presStyleIdx="0" presStyleCnt="3"/>
      <dgm:spPr/>
      <dgm:t>
        <a:bodyPr/>
        <a:lstStyle/>
        <a:p>
          <a:endParaRPr lang="en-US"/>
        </a:p>
      </dgm:t>
    </dgm:pt>
    <dgm:pt modelId="{82B67C06-607D-2847-89C1-5A7EEFBCE437}" type="pres">
      <dgm:prSet presAssocID="{B7623C6D-26F3-A449-8AFD-6A8930180C3A}" presName="textNode" presStyleLbl="bgShp" presStyleIdx="0" presStyleCnt="3"/>
      <dgm:spPr/>
      <dgm:t>
        <a:bodyPr/>
        <a:lstStyle/>
        <a:p>
          <a:endParaRPr lang="en-US"/>
        </a:p>
      </dgm:t>
    </dgm:pt>
    <dgm:pt modelId="{331678D8-C003-264F-9DE2-9F2209AB5722}" type="pres">
      <dgm:prSet presAssocID="{B7623C6D-26F3-A449-8AFD-6A8930180C3A}" presName="compChildNode" presStyleCnt="0"/>
      <dgm:spPr/>
    </dgm:pt>
    <dgm:pt modelId="{2DC0213C-968D-0746-9B37-04A3799F5822}" type="pres">
      <dgm:prSet presAssocID="{B7623C6D-26F3-A449-8AFD-6A8930180C3A}" presName="theInnerList" presStyleCnt="0"/>
      <dgm:spPr/>
    </dgm:pt>
    <dgm:pt modelId="{1D585EFA-2F0C-B240-ABAD-040193780564}" type="pres">
      <dgm:prSet presAssocID="{32517E67-4F6E-414A-8D19-ECC54E6B351A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AA8DF-223C-2040-A1A5-AF993B914B7E}" type="pres">
      <dgm:prSet presAssocID="{32517E67-4F6E-414A-8D19-ECC54E6B351A}" presName="aSpace2" presStyleCnt="0"/>
      <dgm:spPr/>
    </dgm:pt>
    <dgm:pt modelId="{3933A2AC-F036-B64E-9BF6-B3F7541F5809}" type="pres">
      <dgm:prSet presAssocID="{C6E099FF-87BD-8549-BE92-CA7C5B8577F9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68401-963D-AC45-98E5-21A163BE1FAB}" type="pres">
      <dgm:prSet presAssocID="{B7623C6D-26F3-A449-8AFD-6A8930180C3A}" presName="aSpace" presStyleCnt="0"/>
      <dgm:spPr/>
    </dgm:pt>
    <dgm:pt modelId="{C149B323-C844-2545-A37E-5FA18B3AF374}" type="pres">
      <dgm:prSet presAssocID="{33A6CDA1-AB8C-214E-9129-A17108662721}" presName="compNode" presStyleCnt="0"/>
      <dgm:spPr/>
    </dgm:pt>
    <dgm:pt modelId="{43E84A61-D47E-2943-B835-29D45456FC65}" type="pres">
      <dgm:prSet presAssocID="{33A6CDA1-AB8C-214E-9129-A17108662721}" presName="aNode" presStyleLbl="bgShp" presStyleIdx="1" presStyleCnt="3"/>
      <dgm:spPr/>
      <dgm:t>
        <a:bodyPr/>
        <a:lstStyle/>
        <a:p>
          <a:endParaRPr lang="en-US"/>
        </a:p>
      </dgm:t>
    </dgm:pt>
    <dgm:pt modelId="{854DF608-EF6C-644B-943D-635F6EB58902}" type="pres">
      <dgm:prSet presAssocID="{33A6CDA1-AB8C-214E-9129-A17108662721}" presName="textNode" presStyleLbl="bgShp" presStyleIdx="1" presStyleCnt="3"/>
      <dgm:spPr/>
      <dgm:t>
        <a:bodyPr/>
        <a:lstStyle/>
        <a:p>
          <a:endParaRPr lang="en-US"/>
        </a:p>
      </dgm:t>
    </dgm:pt>
    <dgm:pt modelId="{970DB28C-ED2E-764E-A59D-5B81BDC9C842}" type="pres">
      <dgm:prSet presAssocID="{33A6CDA1-AB8C-214E-9129-A17108662721}" presName="compChildNode" presStyleCnt="0"/>
      <dgm:spPr/>
    </dgm:pt>
    <dgm:pt modelId="{EB121B09-BAC3-DA46-973C-FB9D2BD826F2}" type="pres">
      <dgm:prSet presAssocID="{33A6CDA1-AB8C-214E-9129-A17108662721}" presName="theInnerList" presStyleCnt="0"/>
      <dgm:spPr/>
    </dgm:pt>
    <dgm:pt modelId="{F23AB143-F377-C243-87C9-D3014AED1697}" type="pres">
      <dgm:prSet presAssocID="{17047C94-DD07-F344-9C7B-23D227634D2A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30A41-A6CB-7D4D-AA09-36ACA700E15C}" type="pres">
      <dgm:prSet presAssocID="{17047C94-DD07-F344-9C7B-23D227634D2A}" presName="aSpace2" presStyleCnt="0"/>
      <dgm:spPr/>
    </dgm:pt>
    <dgm:pt modelId="{CBF2DF4F-F842-BA43-B640-CD4F09F21845}" type="pres">
      <dgm:prSet presAssocID="{C12ABE77-C426-2D4A-BAD5-E07E479222CE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F4358-F411-8146-9779-0ECCF2A19454}" type="pres">
      <dgm:prSet presAssocID="{C12ABE77-C426-2D4A-BAD5-E07E479222CE}" presName="aSpace2" presStyleCnt="0"/>
      <dgm:spPr/>
    </dgm:pt>
    <dgm:pt modelId="{E4C178C7-FA63-4C4B-941E-495477C2917C}" type="pres">
      <dgm:prSet presAssocID="{95489071-48DA-874A-98D0-78874D335B5B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953B8-1EE0-2746-A001-E5B0EBC914C9}" type="pres">
      <dgm:prSet presAssocID="{95489071-48DA-874A-98D0-78874D335B5B}" presName="aSpace2" presStyleCnt="0"/>
      <dgm:spPr/>
    </dgm:pt>
    <dgm:pt modelId="{79326FDE-6287-DA4B-A333-C024E090B26D}" type="pres">
      <dgm:prSet presAssocID="{29777B6F-DE26-DC48-921A-F420892D272C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071D1-DCF1-FC40-83C5-8D9A4ED4289A}" type="pres">
      <dgm:prSet presAssocID="{33A6CDA1-AB8C-214E-9129-A17108662721}" presName="aSpace" presStyleCnt="0"/>
      <dgm:spPr/>
    </dgm:pt>
    <dgm:pt modelId="{2733792E-A94D-934F-BA49-35B99A2835E5}" type="pres">
      <dgm:prSet presAssocID="{4E3AE8C1-3554-9145-A394-5B7AD3427A26}" presName="compNode" presStyleCnt="0"/>
      <dgm:spPr/>
    </dgm:pt>
    <dgm:pt modelId="{C2FF3E0A-8EDF-2642-8972-AEFCC4748FAF}" type="pres">
      <dgm:prSet presAssocID="{4E3AE8C1-3554-9145-A394-5B7AD3427A26}" presName="aNode" presStyleLbl="bgShp" presStyleIdx="2" presStyleCnt="3"/>
      <dgm:spPr/>
      <dgm:t>
        <a:bodyPr/>
        <a:lstStyle/>
        <a:p>
          <a:endParaRPr lang="en-US"/>
        </a:p>
      </dgm:t>
    </dgm:pt>
    <dgm:pt modelId="{FE920326-69A7-B145-87EB-66007BA0F0FC}" type="pres">
      <dgm:prSet presAssocID="{4E3AE8C1-3554-9145-A394-5B7AD3427A26}" presName="textNode" presStyleLbl="bgShp" presStyleIdx="2" presStyleCnt="3"/>
      <dgm:spPr/>
      <dgm:t>
        <a:bodyPr/>
        <a:lstStyle/>
        <a:p>
          <a:endParaRPr lang="en-US"/>
        </a:p>
      </dgm:t>
    </dgm:pt>
    <dgm:pt modelId="{0D042553-5CDC-E04A-8161-50A42D5D517B}" type="pres">
      <dgm:prSet presAssocID="{4E3AE8C1-3554-9145-A394-5B7AD3427A26}" presName="compChildNode" presStyleCnt="0"/>
      <dgm:spPr/>
    </dgm:pt>
    <dgm:pt modelId="{D12765CF-0AA8-FF4F-97DD-944B44CD143B}" type="pres">
      <dgm:prSet presAssocID="{4E3AE8C1-3554-9145-A394-5B7AD3427A26}" presName="theInnerList" presStyleCnt="0"/>
      <dgm:spPr/>
    </dgm:pt>
    <dgm:pt modelId="{391C01E0-6F8D-124C-BF9D-9E7101F370D1}" type="pres">
      <dgm:prSet presAssocID="{C126B907-6DCF-EA44-93C7-27D742405453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1479C-0303-B841-BC17-029B26832A05}" type="pres">
      <dgm:prSet presAssocID="{C126B907-6DCF-EA44-93C7-27D742405453}" presName="aSpace2" presStyleCnt="0"/>
      <dgm:spPr/>
    </dgm:pt>
    <dgm:pt modelId="{71BD0DAB-6529-424C-BB54-C1BEF20B6F2F}" type="pres">
      <dgm:prSet presAssocID="{9DC04E22-30A0-8141-B342-09F1F3F06097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EDD85-198A-BA4A-B97D-59E7AB02D5AE}" type="pres">
      <dgm:prSet presAssocID="{9DC04E22-30A0-8141-B342-09F1F3F06097}" presName="aSpace2" presStyleCnt="0"/>
      <dgm:spPr/>
    </dgm:pt>
    <dgm:pt modelId="{152FF4E5-909F-B34E-A53C-91D001939886}" type="pres">
      <dgm:prSet presAssocID="{6C579FCD-F381-B541-9AA5-A688A7EC62FB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AFEAB-A6B2-0241-AC0B-FFDE2268F517}" type="pres">
      <dgm:prSet presAssocID="{6C579FCD-F381-B541-9AA5-A688A7EC62FB}" presName="aSpace2" presStyleCnt="0"/>
      <dgm:spPr/>
    </dgm:pt>
    <dgm:pt modelId="{87EAC6BB-1544-D942-B9B5-833EF9372B67}" type="pres">
      <dgm:prSet presAssocID="{482E9820-A304-6B46-B357-FCDE296FC88A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B87A4-D796-C64C-B6B3-930C1B5B701A}" type="presOf" srcId="{4E3AE8C1-3554-9145-A394-5B7AD3427A26}" destId="{C2FF3E0A-8EDF-2642-8972-AEFCC4748FAF}" srcOrd="0" destOrd="0" presId="urn:microsoft.com/office/officeart/2005/8/layout/lProcess2"/>
    <dgm:cxn modelId="{02EA3377-0C88-204F-BB62-3CE0E8516B2E}" type="presOf" srcId="{32517E67-4F6E-414A-8D19-ECC54E6B351A}" destId="{1D585EFA-2F0C-B240-ABAD-040193780564}" srcOrd="0" destOrd="0" presId="urn:microsoft.com/office/officeart/2005/8/layout/lProcess2"/>
    <dgm:cxn modelId="{9833C82E-4AB6-A34A-8B36-90EB645BAAC7}" type="presOf" srcId="{B7623C6D-26F3-A449-8AFD-6A8930180C3A}" destId="{5EB6F066-8C82-E34E-B319-81087AFB70E0}" srcOrd="0" destOrd="0" presId="urn:microsoft.com/office/officeart/2005/8/layout/lProcess2"/>
    <dgm:cxn modelId="{CA04B2DE-47DD-854F-9891-98E8D9D0B545}" type="presOf" srcId="{C126B907-6DCF-EA44-93C7-27D742405453}" destId="{391C01E0-6F8D-124C-BF9D-9E7101F370D1}" srcOrd="0" destOrd="0" presId="urn:microsoft.com/office/officeart/2005/8/layout/lProcess2"/>
    <dgm:cxn modelId="{93AA3F34-B355-014B-A6FA-5BE6128419F0}" type="presOf" srcId="{33A6CDA1-AB8C-214E-9129-A17108662721}" destId="{43E84A61-D47E-2943-B835-29D45456FC65}" srcOrd="0" destOrd="0" presId="urn:microsoft.com/office/officeart/2005/8/layout/lProcess2"/>
    <dgm:cxn modelId="{960C5766-61A0-1841-A218-BA73D3CAE9E9}" srcId="{B7623C6D-26F3-A449-8AFD-6A8930180C3A}" destId="{C6E099FF-87BD-8549-BE92-CA7C5B8577F9}" srcOrd="1" destOrd="0" parTransId="{AB450266-096B-7945-BA28-9023511461A3}" sibTransId="{90EE4E2F-76D6-B741-8092-A6CB390DBB38}"/>
    <dgm:cxn modelId="{ACA5C9D4-10E1-9B47-BA0A-66318BE2DE01}" srcId="{90A3550A-D830-C549-B419-2564C26EE1BC}" destId="{4E3AE8C1-3554-9145-A394-5B7AD3427A26}" srcOrd="2" destOrd="0" parTransId="{3FC18A54-B984-434A-A303-C9C4E32C2C83}" sibTransId="{400B6078-96B1-A64C-A829-84B4D45592EA}"/>
    <dgm:cxn modelId="{24DF978B-B46C-EB4B-9B53-C08B620B1293}" type="presOf" srcId="{B7623C6D-26F3-A449-8AFD-6A8930180C3A}" destId="{82B67C06-607D-2847-89C1-5A7EEFBCE437}" srcOrd="1" destOrd="0" presId="urn:microsoft.com/office/officeart/2005/8/layout/lProcess2"/>
    <dgm:cxn modelId="{DA8E8A2D-8D19-964E-8D7F-3289F6497D40}" srcId="{33A6CDA1-AB8C-214E-9129-A17108662721}" destId="{17047C94-DD07-F344-9C7B-23D227634D2A}" srcOrd="0" destOrd="0" parTransId="{71E284B2-EAE8-1340-A43F-6BBEBFD258E2}" sibTransId="{F7CEAA7B-BD6F-8544-AFDB-48EA034B5F6B}"/>
    <dgm:cxn modelId="{5C17373E-E1B5-E44D-AFD8-C05C30138394}" type="presOf" srcId="{6C579FCD-F381-B541-9AA5-A688A7EC62FB}" destId="{152FF4E5-909F-B34E-A53C-91D001939886}" srcOrd="0" destOrd="0" presId="urn:microsoft.com/office/officeart/2005/8/layout/lProcess2"/>
    <dgm:cxn modelId="{0677947D-D10A-F64F-A2B0-1946CFAA9163}" srcId="{B7623C6D-26F3-A449-8AFD-6A8930180C3A}" destId="{32517E67-4F6E-414A-8D19-ECC54E6B351A}" srcOrd="0" destOrd="0" parTransId="{2A906062-B769-8C40-8217-D8D6B310A01B}" sibTransId="{DDEA3B26-4A91-C340-B569-414ED20FD6E1}"/>
    <dgm:cxn modelId="{B39F3D67-8733-5F4C-9208-A371A220B28B}" type="presOf" srcId="{C12ABE77-C426-2D4A-BAD5-E07E479222CE}" destId="{CBF2DF4F-F842-BA43-B640-CD4F09F21845}" srcOrd="0" destOrd="0" presId="urn:microsoft.com/office/officeart/2005/8/layout/lProcess2"/>
    <dgm:cxn modelId="{130D3629-D5B7-6448-ABD4-6C4D2B2A3939}" type="presOf" srcId="{9DC04E22-30A0-8141-B342-09F1F3F06097}" destId="{71BD0DAB-6529-424C-BB54-C1BEF20B6F2F}" srcOrd="0" destOrd="0" presId="urn:microsoft.com/office/officeart/2005/8/layout/lProcess2"/>
    <dgm:cxn modelId="{830DB171-4B0B-4748-98DE-56EC2DB935AD}" srcId="{4E3AE8C1-3554-9145-A394-5B7AD3427A26}" destId="{6C579FCD-F381-B541-9AA5-A688A7EC62FB}" srcOrd="2" destOrd="0" parTransId="{4D84889F-BC7F-D24E-821D-28744D3DA9C4}" sibTransId="{AC57711A-9D35-9E48-BCCE-9C58E4CD0A1A}"/>
    <dgm:cxn modelId="{A75E6772-DC64-A842-BD4A-1356E3B5048D}" type="presOf" srcId="{29777B6F-DE26-DC48-921A-F420892D272C}" destId="{79326FDE-6287-DA4B-A333-C024E090B26D}" srcOrd="0" destOrd="0" presId="urn:microsoft.com/office/officeart/2005/8/layout/lProcess2"/>
    <dgm:cxn modelId="{62CA3A7A-DB81-4847-9D98-3B073316CDF1}" srcId="{90A3550A-D830-C549-B419-2564C26EE1BC}" destId="{B7623C6D-26F3-A449-8AFD-6A8930180C3A}" srcOrd="0" destOrd="0" parTransId="{E5D4D270-BFCB-FC44-8894-169834C7E69E}" sibTransId="{7E33682C-D523-9D44-98CF-6F4FF47B158E}"/>
    <dgm:cxn modelId="{F6FD3CB8-9E6E-AD49-A7F1-BD370FA50EC2}" srcId="{33A6CDA1-AB8C-214E-9129-A17108662721}" destId="{C12ABE77-C426-2D4A-BAD5-E07E479222CE}" srcOrd="1" destOrd="0" parTransId="{423DE639-9A23-EE48-9D83-F4DB95A34C84}" sibTransId="{7E0848A3-DD45-6F4D-BC9F-BB2DDB069F35}"/>
    <dgm:cxn modelId="{FB114E70-12E5-C24A-A050-0E66E340D953}" srcId="{4E3AE8C1-3554-9145-A394-5B7AD3427A26}" destId="{9DC04E22-30A0-8141-B342-09F1F3F06097}" srcOrd="1" destOrd="0" parTransId="{7B60BDDB-7740-DE46-96A6-43C42364E051}" sibTransId="{43910129-39D3-E44B-8D0E-E770292C8CDD}"/>
    <dgm:cxn modelId="{A03D8CB3-F94B-4543-8C73-1960573573BD}" srcId="{4E3AE8C1-3554-9145-A394-5B7AD3427A26}" destId="{482E9820-A304-6B46-B357-FCDE296FC88A}" srcOrd="3" destOrd="0" parTransId="{FD6EBA7C-BE49-0945-8F51-83924B909B5C}" sibTransId="{A72EAF6D-5DA2-B14B-B7F4-9BFBB9367A59}"/>
    <dgm:cxn modelId="{78DCF047-3D92-D549-82A2-FA88D511D941}" srcId="{33A6CDA1-AB8C-214E-9129-A17108662721}" destId="{29777B6F-DE26-DC48-921A-F420892D272C}" srcOrd="3" destOrd="0" parTransId="{010F7E25-5074-D34D-826D-B67392B316EC}" sibTransId="{A779DD96-238D-6743-9653-B762B37AB571}"/>
    <dgm:cxn modelId="{8A75EB32-2C01-C64A-A4CA-1F81A23A7309}" type="presOf" srcId="{C6E099FF-87BD-8549-BE92-CA7C5B8577F9}" destId="{3933A2AC-F036-B64E-9BF6-B3F7541F5809}" srcOrd="0" destOrd="0" presId="urn:microsoft.com/office/officeart/2005/8/layout/lProcess2"/>
    <dgm:cxn modelId="{17C829BB-1C69-A141-9DD3-A2C282915082}" type="presOf" srcId="{4E3AE8C1-3554-9145-A394-5B7AD3427A26}" destId="{FE920326-69A7-B145-87EB-66007BA0F0FC}" srcOrd="1" destOrd="0" presId="urn:microsoft.com/office/officeart/2005/8/layout/lProcess2"/>
    <dgm:cxn modelId="{391EE4CD-8BA7-B44C-98F9-37DC1D58375D}" srcId="{33A6CDA1-AB8C-214E-9129-A17108662721}" destId="{95489071-48DA-874A-98D0-78874D335B5B}" srcOrd="2" destOrd="0" parTransId="{61846712-EE2B-7B46-8BD5-A7B6B012C5A8}" sibTransId="{A11CE7C4-1178-F34B-B4B8-BA15E5955250}"/>
    <dgm:cxn modelId="{1D54C7D9-2ABC-884F-817E-D4B90BE2F157}" type="presOf" srcId="{482E9820-A304-6B46-B357-FCDE296FC88A}" destId="{87EAC6BB-1544-D942-B9B5-833EF9372B67}" srcOrd="0" destOrd="0" presId="urn:microsoft.com/office/officeart/2005/8/layout/lProcess2"/>
    <dgm:cxn modelId="{72B12EF0-F855-3040-88F2-53F5C10662F5}" type="presOf" srcId="{90A3550A-D830-C549-B419-2564C26EE1BC}" destId="{CCFC3957-23E7-3949-971B-AE7033E31EAC}" srcOrd="0" destOrd="0" presId="urn:microsoft.com/office/officeart/2005/8/layout/lProcess2"/>
    <dgm:cxn modelId="{5F787517-9F4F-A24E-8D6F-9EB8F4B8726D}" srcId="{4E3AE8C1-3554-9145-A394-5B7AD3427A26}" destId="{C126B907-6DCF-EA44-93C7-27D742405453}" srcOrd="0" destOrd="0" parTransId="{6FAF3657-BC80-2D45-B186-9279873277CF}" sibTransId="{52FC9736-E66E-564E-B742-334050E10AFA}"/>
    <dgm:cxn modelId="{7650B906-67BD-1C4B-BF02-9D713A36CAB9}" type="presOf" srcId="{95489071-48DA-874A-98D0-78874D335B5B}" destId="{E4C178C7-FA63-4C4B-941E-495477C2917C}" srcOrd="0" destOrd="0" presId="urn:microsoft.com/office/officeart/2005/8/layout/lProcess2"/>
    <dgm:cxn modelId="{69D0F4B9-3F3D-8C4D-8C39-27E9B0692BBB}" type="presOf" srcId="{33A6CDA1-AB8C-214E-9129-A17108662721}" destId="{854DF608-EF6C-644B-943D-635F6EB58902}" srcOrd="1" destOrd="0" presId="urn:microsoft.com/office/officeart/2005/8/layout/lProcess2"/>
    <dgm:cxn modelId="{50C3BA33-0D1B-D648-9A93-68FB1CEF24C6}" type="presOf" srcId="{17047C94-DD07-F344-9C7B-23D227634D2A}" destId="{F23AB143-F377-C243-87C9-D3014AED1697}" srcOrd="0" destOrd="0" presId="urn:microsoft.com/office/officeart/2005/8/layout/lProcess2"/>
    <dgm:cxn modelId="{459A6BEA-C511-F046-B194-2CAC78066224}" srcId="{90A3550A-D830-C549-B419-2564C26EE1BC}" destId="{33A6CDA1-AB8C-214E-9129-A17108662721}" srcOrd="1" destOrd="0" parTransId="{963DB87C-C218-F74B-9DA0-48F24F753705}" sibTransId="{12A79275-F233-7E4C-B75B-E3AE537E4665}"/>
    <dgm:cxn modelId="{8A0FC069-AC87-D742-883D-FB84F4438CB0}" type="presParOf" srcId="{CCFC3957-23E7-3949-971B-AE7033E31EAC}" destId="{200B8C13-01EE-FF40-9B9B-C747D7DF4328}" srcOrd="0" destOrd="0" presId="urn:microsoft.com/office/officeart/2005/8/layout/lProcess2"/>
    <dgm:cxn modelId="{5742BD91-F761-194D-96A5-31F3ECFAAB07}" type="presParOf" srcId="{200B8C13-01EE-FF40-9B9B-C747D7DF4328}" destId="{5EB6F066-8C82-E34E-B319-81087AFB70E0}" srcOrd="0" destOrd="0" presId="urn:microsoft.com/office/officeart/2005/8/layout/lProcess2"/>
    <dgm:cxn modelId="{49EF38FF-6960-334D-AA18-9451E70C1FB4}" type="presParOf" srcId="{200B8C13-01EE-FF40-9B9B-C747D7DF4328}" destId="{82B67C06-607D-2847-89C1-5A7EEFBCE437}" srcOrd="1" destOrd="0" presId="urn:microsoft.com/office/officeart/2005/8/layout/lProcess2"/>
    <dgm:cxn modelId="{C90FE248-FDD4-D444-AE65-B98B2CD62224}" type="presParOf" srcId="{200B8C13-01EE-FF40-9B9B-C747D7DF4328}" destId="{331678D8-C003-264F-9DE2-9F2209AB5722}" srcOrd="2" destOrd="0" presId="urn:microsoft.com/office/officeart/2005/8/layout/lProcess2"/>
    <dgm:cxn modelId="{66C17F55-5A2C-7C48-9143-31CB261497A1}" type="presParOf" srcId="{331678D8-C003-264F-9DE2-9F2209AB5722}" destId="{2DC0213C-968D-0746-9B37-04A3799F5822}" srcOrd="0" destOrd="0" presId="urn:microsoft.com/office/officeart/2005/8/layout/lProcess2"/>
    <dgm:cxn modelId="{479FB56A-7B6A-EE4F-B0E9-E80548AD4022}" type="presParOf" srcId="{2DC0213C-968D-0746-9B37-04A3799F5822}" destId="{1D585EFA-2F0C-B240-ABAD-040193780564}" srcOrd="0" destOrd="0" presId="urn:microsoft.com/office/officeart/2005/8/layout/lProcess2"/>
    <dgm:cxn modelId="{6F487C11-70FF-7D49-9321-0B6BF7B460D3}" type="presParOf" srcId="{2DC0213C-968D-0746-9B37-04A3799F5822}" destId="{A7CAA8DF-223C-2040-A1A5-AF993B914B7E}" srcOrd="1" destOrd="0" presId="urn:microsoft.com/office/officeart/2005/8/layout/lProcess2"/>
    <dgm:cxn modelId="{98602CD4-370D-DD46-9396-CA4EAA70581B}" type="presParOf" srcId="{2DC0213C-968D-0746-9B37-04A3799F5822}" destId="{3933A2AC-F036-B64E-9BF6-B3F7541F5809}" srcOrd="2" destOrd="0" presId="urn:microsoft.com/office/officeart/2005/8/layout/lProcess2"/>
    <dgm:cxn modelId="{14A45FEB-722F-6348-B532-BE30D54C92F1}" type="presParOf" srcId="{CCFC3957-23E7-3949-971B-AE7033E31EAC}" destId="{98768401-963D-AC45-98E5-21A163BE1FAB}" srcOrd="1" destOrd="0" presId="urn:microsoft.com/office/officeart/2005/8/layout/lProcess2"/>
    <dgm:cxn modelId="{367D4BDC-AFAE-1C4C-AD9B-7029A6D6F0BE}" type="presParOf" srcId="{CCFC3957-23E7-3949-971B-AE7033E31EAC}" destId="{C149B323-C844-2545-A37E-5FA18B3AF374}" srcOrd="2" destOrd="0" presId="urn:microsoft.com/office/officeart/2005/8/layout/lProcess2"/>
    <dgm:cxn modelId="{032CA599-76AB-454A-8486-1B1D4806DEAD}" type="presParOf" srcId="{C149B323-C844-2545-A37E-5FA18B3AF374}" destId="{43E84A61-D47E-2943-B835-29D45456FC65}" srcOrd="0" destOrd="0" presId="urn:microsoft.com/office/officeart/2005/8/layout/lProcess2"/>
    <dgm:cxn modelId="{3D23221F-130F-C246-9340-F7E2A3EB2AF8}" type="presParOf" srcId="{C149B323-C844-2545-A37E-5FA18B3AF374}" destId="{854DF608-EF6C-644B-943D-635F6EB58902}" srcOrd="1" destOrd="0" presId="urn:microsoft.com/office/officeart/2005/8/layout/lProcess2"/>
    <dgm:cxn modelId="{07E7A9C0-B298-ED41-825B-9EA93BF74943}" type="presParOf" srcId="{C149B323-C844-2545-A37E-5FA18B3AF374}" destId="{970DB28C-ED2E-764E-A59D-5B81BDC9C842}" srcOrd="2" destOrd="0" presId="urn:microsoft.com/office/officeart/2005/8/layout/lProcess2"/>
    <dgm:cxn modelId="{3B4EDE56-CF43-A849-A55B-E418F3BB8850}" type="presParOf" srcId="{970DB28C-ED2E-764E-A59D-5B81BDC9C842}" destId="{EB121B09-BAC3-DA46-973C-FB9D2BD826F2}" srcOrd="0" destOrd="0" presId="urn:microsoft.com/office/officeart/2005/8/layout/lProcess2"/>
    <dgm:cxn modelId="{4B65934A-0DBC-154E-9CF7-1AFD2C7B368B}" type="presParOf" srcId="{EB121B09-BAC3-DA46-973C-FB9D2BD826F2}" destId="{F23AB143-F377-C243-87C9-D3014AED1697}" srcOrd="0" destOrd="0" presId="urn:microsoft.com/office/officeart/2005/8/layout/lProcess2"/>
    <dgm:cxn modelId="{872BB027-1098-DC44-AF2A-68B1784772FC}" type="presParOf" srcId="{EB121B09-BAC3-DA46-973C-FB9D2BD826F2}" destId="{93630A41-A6CB-7D4D-AA09-36ACA700E15C}" srcOrd="1" destOrd="0" presId="urn:microsoft.com/office/officeart/2005/8/layout/lProcess2"/>
    <dgm:cxn modelId="{6589A9A5-3B77-A846-A2FC-006B8CB0E97C}" type="presParOf" srcId="{EB121B09-BAC3-DA46-973C-FB9D2BD826F2}" destId="{CBF2DF4F-F842-BA43-B640-CD4F09F21845}" srcOrd="2" destOrd="0" presId="urn:microsoft.com/office/officeart/2005/8/layout/lProcess2"/>
    <dgm:cxn modelId="{57FF8162-1A2C-9B42-B5F8-9F4B484138CD}" type="presParOf" srcId="{EB121B09-BAC3-DA46-973C-FB9D2BD826F2}" destId="{AA5F4358-F411-8146-9779-0ECCF2A19454}" srcOrd="3" destOrd="0" presId="urn:microsoft.com/office/officeart/2005/8/layout/lProcess2"/>
    <dgm:cxn modelId="{1B64E201-E4F8-DC4C-8273-13928FFE0760}" type="presParOf" srcId="{EB121B09-BAC3-DA46-973C-FB9D2BD826F2}" destId="{E4C178C7-FA63-4C4B-941E-495477C2917C}" srcOrd="4" destOrd="0" presId="urn:microsoft.com/office/officeart/2005/8/layout/lProcess2"/>
    <dgm:cxn modelId="{FE42F939-982B-F143-889B-5680B760CDDF}" type="presParOf" srcId="{EB121B09-BAC3-DA46-973C-FB9D2BD826F2}" destId="{46F953B8-1EE0-2746-A001-E5B0EBC914C9}" srcOrd="5" destOrd="0" presId="urn:microsoft.com/office/officeart/2005/8/layout/lProcess2"/>
    <dgm:cxn modelId="{29F3060D-323C-4346-9D91-5FFCAF4E2C7A}" type="presParOf" srcId="{EB121B09-BAC3-DA46-973C-FB9D2BD826F2}" destId="{79326FDE-6287-DA4B-A333-C024E090B26D}" srcOrd="6" destOrd="0" presId="urn:microsoft.com/office/officeart/2005/8/layout/lProcess2"/>
    <dgm:cxn modelId="{69562E72-99C6-4D43-8E31-F0B345DEBCA0}" type="presParOf" srcId="{CCFC3957-23E7-3949-971B-AE7033E31EAC}" destId="{3FF071D1-DCF1-FC40-83C5-8D9A4ED4289A}" srcOrd="3" destOrd="0" presId="urn:microsoft.com/office/officeart/2005/8/layout/lProcess2"/>
    <dgm:cxn modelId="{A6B41568-B40A-0646-A546-784CF3498CFF}" type="presParOf" srcId="{CCFC3957-23E7-3949-971B-AE7033E31EAC}" destId="{2733792E-A94D-934F-BA49-35B99A2835E5}" srcOrd="4" destOrd="0" presId="urn:microsoft.com/office/officeart/2005/8/layout/lProcess2"/>
    <dgm:cxn modelId="{C94D4CC0-507B-6540-9F8E-F0B663AFB7FF}" type="presParOf" srcId="{2733792E-A94D-934F-BA49-35B99A2835E5}" destId="{C2FF3E0A-8EDF-2642-8972-AEFCC4748FAF}" srcOrd="0" destOrd="0" presId="urn:microsoft.com/office/officeart/2005/8/layout/lProcess2"/>
    <dgm:cxn modelId="{50CAA224-E44F-5749-B88F-308DCDD5D5A3}" type="presParOf" srcId="{2733792E-A94D-934F-BA49-35B99A2835E5}" destId="{FE920326-69A7-B145-87EB-66007BA0F0FC}" srcOrd="1" destOrd="0" presId="urn:microsoft.com/office/officeart/2005/8/layout/lProcess2"/>
    <dgm:cxn modelId="{F9A95FAD-1E49-8549-B097-5B27E4C715B1}" type="presParOf" srcId="{2733792E-A94D-934F-BA49-35B99A2835E5}" destId="{0D042553-5CDC-E04A-8161-50A42D5D517B}" srcOrd="2" destOrd="0" presId="urn:microsoft.com/office/officeart/2005/8/layout/lProcess2"/>
    <dgm:cxn modelId="{6C1316EC-7E5D-6C43-842F-3586AC36017B}" type="presParOf" srcId="{0D042553-5CDC-E04A-8161-50A42D5D517B}" destId="{D12765CF-0AA8-FF4F-97DD-944B44CD143B}" srcOrd="0" destOrd="0" presId="urn:microsoft.com/office/officeart/2005/8/layout/lProcess2"/>
    <dgm:cxn modelId="{A06EEAB4-A6F8-7C4C-8F1E-CDD3EBA6F249}" type="presParOf" srcId="{D12765CF-0AA8-FF4F-97DD-944B44CD143B}" destId="{391C01E0-6F8D-124C-BF9D-9E7101F370D1}" srcOrd="0" destOrd="0" presId="urn:microsoft.com/office/officeart/2005/8/layout/lProcess2"/>
    <dgm:cxn modelId="{20FFB127-8245-BC45-8B07-9E3831FD78A4}" type="presParOf" srcId="{D12765CF-0AA8-FF4F-97DD-944B44CD143B}" destId="{43B1479C-0303-B841-BC17-029B26832A05}" srcOrd="1" destOrd="0" presId="urn:microsoft.com/office/officeart/2005/8/layout/lProcess2"/>
    <dgm:cxn modelId="{3D54FBD3-58B2-9245-9D07-A12D785846A9}" type="presParOf" srcId="{D12765CF-0AA8-FF4F-97DD-944B44CD143B}" destId="{71BD0DAB-6529-424C-BB54-C1BEF20B6F2F}" srcOrd="2" destOrd="0" presId="urn:microsoft.com/office/officeart/2005/8/layout/lProcess2"/>
    <dgm:cxn modelId="{2E55A21B-4FAE-9349-BE9D-5B35A8D16005}" type="presParOf" srcId="{D12765CF-0AA8-FF4F-97DD-944B44CD143B}" destId="{24EEDD85-198A-BA4A-B97D-59E7AB02D5AE}" srcOrd="3" destOrd="0" presId="urn:microsoft.com/office/officeart/2005/8/layout/lProcess2"/>
    <dgm:cxn modelId="{3C283E1B-BD28-E34A-A1D2-0A3CF4102328}" type="presParOf" srcId="{D12765CF-0AA8-FF4F-97DD-944B44CD143B}" destId="{152FF4E5-909F-B34E-A53C-91D001939886}" srcOrd="4" destOrd="0" presId="urn:microsoft.com/office/officeart/2005/8/layout/lProcess2"/>
    <dgm:cxn modelId="{44656D5C-0759-1B45-9FD8-C8D981CAB8EB}" type="presParOf" srcId="{D12765CF-0AA8-FF4F-97DD-944B44CD143B}" destId="{53BAFEAB-A6B2-0241-AC0B-FFDE2268F517}" srcOrd="5" destOrd="0" presId="urn:microsoft.com/office/officeart/2005/8/layout/lProcess2"/>
    <dgm:cxn modelId="{9F88CCE3-0F43-A741-955E-660A4C927675}" type="presParOf" srcId="{D12765CF-0AA8-FF4F-97DD-944B44CD143B}" destId="{87EAC6BB-1544-D942-B9B5-833EF9372B67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0F49FC3-2397-314D-A2E3-5B93D1A3A310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255D3F-EA3D-DC46-8DD0-D0C5FE2B2A9C}">
      <dgm:prSet phldrT="[Text]" custT="1"/>
      <dgm:spPr/>
      <dgm:t>
        <a:bodyPr/>
        <a:lstStyle/>
        <a:p>
          <a:r>
            <a:rPr lang="en-US" sz="2000" dirty="0" smtClean="0"/>
            <a:t>Pilot Program</a:t>
          </a:r>
          <a:endParaRPr lang="en-US" sz="2000" dirty="0"/>
        </a:p>
      </dgm:t>
    </dgm:pt>
    <dgm:pt modelId="{2A59E195-F154-EF4F-9D0E-7C861013D36E}" type="parTrans" cxnId="{CF0D601E-418F-3B4E-9499-20F933CD665B}">
      <dgm:prSet/>
      <dgm:spPr/>
      <dgm:t>
        <a:bodyPr/>
        <a:lstStyle/>
        <a:p>
          <a:endParaRPr lang="en-US"/>
        </a:p>
      </dgm:t>
    </dgm:pt>
    <dgm:pt modelId="{2B9A41EF-60A9-B549-AE73-72815580085D}" type="sibTrans" cxnId="{CF0D601E-418F-3B4E-9499-20F933CD665B}">
      <dgm:prSet/>
      <dgm:spPr/>
      <dgm:t>
        <a:bodyPr/>
        <a:lstStyle/>
        <a:p>
          <a:endParaRPr lang="en-US"/>
        </a:p>
      </dgm:t>
    </dgm:pt>
    <dgm:pt modelId="{D5AB1CEE-870A-5140-BDAC-C44DD3C9A4A7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Limited Exposure</a:t>
          </a:r>
          <a:endParaRPr lang="en-US" sz="1600" dirty="0">
            <a:solidFill>
              <a:srgbClr val="000000"/>
            </a:solidFill>
          </a:endParaRPr>
        </a:p>
      </dgm:t>
    </dgm:pt>
    <dgm:pt modelId="{73669782-F19E-6F4E-8472-D09A677BDD16}" type="parTrans" cxnId="{6F72079F-E920-B047-8B19-AC841137B77B}">
      <dgm:prSet/>
      <dgm:spPr/>
      <dgm:t>
        <a:bodyPr/>
        <a:lstStyle/>
        <a:p>
          <a:endParaRPr lang="en-US"/>
        </a:p>
      </dgm:t>
    </dgm:pt>
    <dgm:pt modelId="{83B44133-A89C-074A-9334-45FDD92946CB}" type="sibTrans" cxnId="{6F72079F-E920-B047-8B19-AC841137B77B}">
      <dgm:prSet/>
      <dgm:spPr/>
      <dgm:t>
        <a:bodyPr/>
        <a:lstStyle/>
        <a:p>
          <a:endParaRPr lang="en-US"/>
        </a:p>
      </dgm:t>
    </dgm:pt>
    <dgm:pt modelId="{4E7107AF-2FE5-BD46-933D-D92237368E51}">
      <dgm:prSet phldrT="[Text]" custT="1"/>
      <dgm:spPr/>
      <dgm:t>
        <a:bodyPr/>
        <a:lstStyle/>
        <a:p>
          <a:r>
            <a:rPr lang="en-US" sz="2000" dirty="0" smtClean="0"/>
            <a:t>Pilot Program</a:t>
          </a:r>
          <a:endParaRPr lang="en-US" sz="2000" dirty="0"/>
        </a:p>
      </dgm:t>
    </dgm:pt>
    <dgm:pt modelId="{9F1094F4-58A1-774B-8A9C-53471A79A294}" type="parTrans" cxnId="{6ACCD19C-AE84-2049-B52C-57F312443520}">
      <dgm:prSet/>
      <dgm:spPr/>
      <dgm:t>
        <a:bodyPr/>
        <a:lstStyle/>
        <a:p>
          <a:endParaRPr lang="en-US"/>
        </a:p>
      </dgm:t>
    </dgm:pt>
    <dgm:pt modelId="{7C55D54E-E4BE-6843-B6FA-FD78CD483716}" type="sibTrans" cxnId="{6ACCD19C-AE84-2049-B52C-57F312443520}">
      <dgm:prSet/>
      <dgm:spPr/>
      <dgm:t>
        <a:bodyPr/>
        <a:lstStyle/>
        <a:p>
          <a:endParaRPr lang="en-US"/>
        </a:p>
      </dgm:t>
    </dgm:pt>
    <dgm:pt modelId="{2CD4DC0E-12EF-9948-B178-1BEBBA7AA51B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Operations Trial</a:t>
          </a:r>
          <a:endParaRPr lang="en-US" sz="1600" dirty="0">
            <a:solidFill>
              <a:srgbClr val="000000"/>
            </a:solidFill>
          </a:endParaRPr>
        </a:p>
      </dgm:t>
    </dgm:pt>
    <dgm:pt modelId="{C19957CA-21DB-2D4B-A7D5-99E9FFF47B4F}" type="parTrans" cxnId="{1FD1FEA9-F93E-CB45-9D50-AC462889108A}">
      <dgm:prSet/>
      <dgm:spPr/>
      <dgm:t>
        <a:bodyPr/>
        <a:lstStyle/>
        <a:p>
          <a:endParaRPr lang="en-US"/>
        </a:p>
      </dgm:t>
    </dgm:pt>
    <dgm:pt modelId="{4E7A4B2E-E3E0-FA4C-AB99-4692B6737DA7}" type="sibTrans" cxnId="{1FD1FEA9-F93E-CB45-9D50-AC462889108A}">
      <dgm:prSet/>
      <dgm:spPr/>
      <dgm:t>
        <a:bodyPr/>
        <a:lstStyle/>
        <a:p>
          <a:endParaRPr lang="en-US"/>
        </a:p>
      </dgm:t>
    </dgm:pt>
    <dgm:pt modelId="{63D81098-A9F5-2B44-86B2-B5553391A002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Educator Team Practice</a:t>
          </a:r>
          <a:endParaRPr lang="en-US" sz="1600" dirty="0">
            <a:solidFill>
              <a:srgbClr val="000000"/>
            </a:solidFill>
          </a:endParaRPr>
        </a:p>
      </dgm:t>
    </dgm:pt>
    <dgm:pt modelId="{4EEA1EE8-2532-2A41-958D-7EF77C2909A8}" type="parTrans" cxnId="{8E381463-E376-964A-8D3B-1632590B1829}">
      <dgm:prSet/>
      <dgm:spPr/>
      <dgm:t>
        <a:bodyPr/>
        <a:lstStyle/>
        <a:p>
          <a:endParaRPr lang="en-US"/>
        </a:p>
      </dgm:t>
    </dgm:pt>
    <dgm:pt modelId="{BCB9AF90-BE0E-3144-BDFB-652239186E93}" type="sibTrans" cxnId="{8E381463-E376-964A-8D3B-1632590B1829}">
      <dgm:prSet/>
      <dgm:spPr/>
      <dgm:t>
        <a:bodyPr/>
        <a:lstStyle/>
        <a:p>
          <a:endParaRPr lang="en-US"/>
        </a:p>
      </dgm:t>
    </dgm:pt>
    <dgm:pt modelId="{633433F6-5419-B140-B50F-DF46EDE615F2}">
      <dgm:prSet phldrT="[Text]" custT="1"/>
      <dgm:spPr/>
      <dgm:t>
        <a:bodyPr/>
        <a:lstStyle/>
        <a:p>
          <a:r>
            <a:rPr lang="en-US" sz="2000" dirty="0" smtClean="0"/>
            <a:t>Pilot Program</a:t>
          </a:r>
          <a:endParaRPr lang="en-US" sz="2000" dirty="0"/>
        </a:p>
      </dgm:t>
    </dgm:pt>
    <dgm:pt modelId="{1CEC74CB-9F99-CA4E-8092-24DC698EF2A7}" type="parTrans" cxnId="{1A11D8D5-9780-4549-BC43-6C4F11E2864C}">
      <dgm:prSet/>
      <dgm:spPr/>
      <dgm:t>
        <a:bodyPr/>
        <a:lstStyle/>
        <a:p>
          <a:endParaRPr lang="en-US"/>
        </a:p>
      </dgm:t>
    </dgm:pt>
    <dgm:pt modelId="{2B324B69-533B-FC47-A783-1CB9164BD337}" type="sibTrans" cxnId="{1A11D8D5-9780-4549-BC43-6C4F11E2864C}">
      <dgm:prSet/>
      <dgm:spPr/>
      <dgm:t>
        <a:bodyPr/>
        <a:lstStyle/>
        <a:p>
          <a:endParaRPr lang="en-US"/>
        </a:p>
      </dgm:t>
    </dgm:pt>
    <dgm:pt modelId="{6BF0EFB6-8E43-F84D-9AEA-0B0975AE5A95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Demonstration Model</a:t>
          </a:r>
          <a:endParaRPr lang="en-US" sz="1600" dirty="0">
            <a:solidFill>
              <a:srgbClr val="000000"/>
            </a:solidFill>
          </a:endParaRPr>
        </a:p>
      </dgm:t>
    </dgm:pt>
    <dgm:pt modelId="{0A3912C9-DEC5-F241-8B3F-772F51586408}" type="parTrans" cxnId="{EF05ED23-1A85-0E47-855E-2E14961ECBF3}">
      <dgm:prSet/>
      <dgm:spPr/>
      <dgm:t>
        <a:bodyPr/>
        <a:lstStyle/>
        <a:p>
          <a:endParaRPr lang="en-US"/>
        </a:p>
      </dgm:t>
    </dgm:pt>
    <dgm:pt modelId="{52255F62-7953-7B49-A2E1-12BF4E220AA6}" type="sibTrans" cxnId="{EF05ED23-1A85-0E47-855E-2E14961ECBF3}">
      <dgm:prSet/>
      <dgm:spPr/>
      <dgm:t>
        <a:bodyPr/>
        <a:lstStyle/>
        <a:p>
          <a:endParaRPr lang="en-US"/>
        </a:p>
      </dgm:t>
    </dgm:pt>
    <dgm:pt modelId="{475894AB-3594-DC46-82D0-6F1CAE96D11A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Limited Expense</a:t>
          </a:r>
          <a:endParaRPr lang="en-US" sz="1600" dirty="0">
            <a:solidFill>
              <a:srgbClr val="000000"/>
            </a:solidFill>
          </a:endParaRPr>
        </a:p>
      </dgm:t>
    </dgm:pt>
    <dgm:pt modelId="{F912ABB2-8A37-9E4D-A700-19C56010BE98}" type="parTrans" cxnId="{0FD96803-2ACD-F846-AD1C-A539A1B89079}">
      <dgm:prSet/>
      <dgm:spPr/>
      <dgm:t>
        <a:bodyPr/>
        <a:lstStyle/>
        <a:p>
          <a:endParaRPr lang="en-US"/>
        </a:p>
      </dgm:t>
    </dgm:pt>
    <dgm:pt modelId="{00199283-8E91-9048-A6E5-7934A8D57341}" type="sibTrans" cxnId="{0FD96803-2ACD-F846-AD1C-A539A1B89079}">
      <dgm:prSet/>
      <dgm:spPr/>
      <dgm:t>
        <a:bodyPr/>
        <a:lstStyle/>
        <a:p>
          <a:endParaRPr lang="en-US"/>
        </a:p>
      </dgm:t>
    </dgm:pt>
    <dgm:pt modelId="{F4CC551A-F1D3-2C40-BF48-416BA9468D78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Grace</a:t>
          </a:r>
          <a:endParaRPr lang="en-US" sz="1600" dirty="0">
            <a:solidFill>
              <a:srgbClr val="000000"/>
            </a:solidFill>
          </a:endParaRPr>
        </a:p>
      </dgm:t>
    </dgm:pt>
    <dgm:pt modelId="{5AB6B002-3334-C941-A9F0-64A4803965B8}" type="parTrans" cxnId="{D60068B9-1ECE-0C48-85D1-168CEC883C5B}">
      <dgm:prSet/>
      <dgm:spPr/>
      <dgm:t>
        <a:bodyPr/>
        <a:lstStyle/>
        <a:p>
          <a:endParaRPr lang="en-US"/>
        </a:p>
      </dgm:t>
    </dgm:pt>
    <dgm:pt modelId="{5397FAE3-4131-1942-8EB8-5574E5C489C9}" type="sibTrans" cxnId="{D60068B9-1ECE-0C48-85D1-168CEC883C5B}">
      <dgm:prSet/>
      <dgm:spPr/>
      <dgm:t>
        <a:bodyPr/>
        <a:lstStyle/>
        <a:p>
          <a:endParaRPr lang="en-US"/>
        </a:p>
      </dgm:t>
    </dgm:pt>
    <dgm:pt modelId="{89608A26-182F-7847-A6FD-B4E4CB794C60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Refine Processes</a:t>
          </a:r>
          <a:endParaRPr lang="en-US" sz="1600" dirty="0">
            <a:solidFill>
              <a:srgbClr val="000000"/>
            </a:solidFill>
          </a:endParaRPr>
        </a:p>
      </dgm:t>
    </dgm:pt>
    <dgm:pt modelId="{83682EDF-2202-BC43-8547-455A8CCBFF6A}" type="parTrans" cxnId="{3C01F849-EEED-D34C-9DE9-CB74A074F782}">
      <dgm:prSet/>
      <dgm:spPr/>
      <dgm:t>
        <a:bodyPr/>
        <a:lstStyle/>
        <a:p>
          <a:endParaRPr lang="en-US"/>
        </a:p>
      </dgm:t>
    </dgm:pt>
    <dgm:pt modelId="{C61BE46E-7F94-CD49-8A9F-951E566C762A}" type="sibTrans" cxnId="{3C01F849-EEED-D34C-9DE9-CB74A074F782}">
      <dgm:prSet/>
      <dgm:spPr/>
      <dgm:t>
        <a:bodyPr/>
        <a:lstStyle/>
        <a:p>
          <a:endParaRPr lang="en-US"/>
        </a:p>
      </dgm:t>
    </dgm:pt>
    <dgm:pt modelId="{A7E5E1DB-06A3-DE42-82D0-B2A802E22F92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Internal PR </a:t>
          </a:r>
          <a:endParaRPr lang="en-US" sz="1600" dirty="0">
            <a:solidFill>
              <a:srgbClr val="000000"/>
            </a:solidFill>
          </a:endParaRPr>
        </a:p>
      </dgm:t>
    </dgm:pt>
    <dgm:pt modelId="{B158E6AD-CC5F-1847-8BEC-66C6BEE0AC21}" type="parTrans" cxnId="{44747097-BEF7-C348-AC65-20AB30BABA04}">
      <dgm:prSet/>
      <dgm:spPr/>
      <dgm:t>
        <a:bodyPr/>
        <a:lstStyle/>
        <a:p>
          <a:endParaRPr lang="en-US"/>
        </a:p>
      </dgm:t>
    </dgm:pt>
    <dgm:pt modelId="{B43015B3-A545-BC4B-A4E9-108DEF9FB5F9}" type="sibTrans" cxnId="{44747097-BEF7-C348-AC65-20AB30BABA04}">
      <dgm:prSet/>
      <dgm:spPr/>
      <dgm:t>
        <a:bodyPr/>
        <a:lstStyle/>
        <a:p>
          <a:endParaRPr lang="en-US"/>
        </a:p>
      </dgm:t>
    </dgm:pt>
    <dgm:pt modelId="{F78F90F4-0B40-8B49-9312-BB240666E98C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Outcomes </a:t>
          </a:r>
          <a:endParaRPr lang="en-US" sz="1600" dirty="0">
            <a:solidFill>
              <a:srgbClr val="000000"/>
            </a:solidFill>
          </a:endParaRPr>
        </a:p>
      </dgm:t>
    </dgm:pt>
    <dgm:pt modelId="{BDF76822-057A-EE49-AE82-DB4A0E61F4E6}" type="parTrans" cxnId="{26EF1EDC-AA1F-9044-BEDF-73BE06363841}">
      <dgm:prSet/>
      <dgm:spPr/>
      <dgm:t>
        <a:bodyPr/>
        <a:lstStyle/>
        <a:p>
          <a:endParaRPr lang="en-US"/>
        </a:p>
      </dgm:t>
    </dgm:pt>
    <dgm:pt modelId="{3F9DF95A-A1C2-204D-A846-DFFF6CCEA265}" type="sibTrans" cxnId="{26EF1EDC-AA1F-9044-BEDF-73BE06363841}">
      <dgm:prSet/>
      <dgm:spPr/>
      <dgm:t>
        <a:bodyPr/>
        <a:lstStyle/>
        <a:p>
          <a:endParaRPr lang="en-US"/>
        </a:p>
      </dgm:t>
    </dgm:pt>
    <dgm:pt modelId="{5A3AA2B4-B8F0-AE46-A189-64ADA48EB6C6}" type="pres">
      <dgm:prSet presAssocID="{40F49FC3-2397-314D-A2E3-5B93D1A3A31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7CBFC9-D034-A548-9355-A5B0592BC5BF}" type="pres">
      <dgm:prSet presAssocID="{DA255D3F-EA3D-DC46-8DD0-D0C5FE2B2A9C}" presName="compNode" presStyleCnt="0"/>
      <dgm:spPr/>
    </dgm:pt>
    <dgm:pt modelId="{A5CE923E-5896-1F40-AF9A-6A5B73EDA977}" type="pres">
      <dgm:prSet presAssocID="{DA255D3F-EA3D-DC46-8DD0-D0C5FE2B2A9C}" presName="aNode" presStyleLbl="bgShp" presStyleIdx="0" presStyleCnt="3"/>
      <dgm:spPr/>
      <dgm:t>
        <a:bodyPr/>
        <a:lstStyle/>
        <a:p>
          <a:endParaRPr lang="en-US"/>
        </a:p>
      </dgm:t>
    </dgm:pt>
    <dgm:pt modelId="{4B5B0E82-DD9E-0A4D-BE55-7F0A155EC70D}" type="pres">
      <dgm:prSet presAssocID="{DA255D3F-EA3D-DC46-8DD0-D0C5FE2B2A9C}" presName="textNode" presStyleLbl="bgShp" presStyleIdx="0" presStyleCnt="3"/>
      <dgm:spPr/>
      <dgm:t>
        <a:bodyPr/>
        <a:lstStyle/>
        <a:p>
          <a:endParaRPr lang="en-US"/>
        </a:p>
      </dgm:t>
    </dgm:pt>
    <dgm:pt modelId="{E958BBDE-08CE-DA42-B829-60DEDECD3FFA}" type="pres">
      <dgm:prSet presAssocID="{DA255D3F-EA3D-DC46-8DD0-D0C5FE2B2A9C}" presName="compChildNode" presStyleCnt="0"/>
      <dgm:spPr/>
    </dgm:pt>
    <dgm:pt modelId="{8F3CF117-060C-CD42-9292-769192B83D67}" type="pres">
      <dgm:prSet presAssocID="{DA255D3F-EA3D-DC46-8DD0-D0C5FE2B2A9C}" presName="theInnerList" presStyleCnt="0"/>
      <dgm:spPr/>
    </dgm:pt>
    <dgm:pt modelId="{676A66F4-CF88-B44A-AB8B-BD9B5AF6C9C3}" type="pres">
      <dgm:prSet presAssocID="{D5AB1CEE-870A-5140-BDAC-C44DD3C9A4A7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4609D-A266-554E-A196-E3F9AD2852D1}" type="pres">
      <dgm:prSet presAssocID="{D5AB1CEE-870A-5140-BDAC-C44DD3C9A4A7}" presName="aSpace2" presStyleCnt="0"/>
      <dgm:spPr/>
    </dgm:pt>
    <dgm:pt modelId="{DF49CB03-FBB8-3D45-AC41-8A8180B26DD6}" type="pres">
      <dgm:prSet presAssocID="{475894AB-3594-DC46-82D0-6F1CAE96D11A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C7202-44FB-6948-A391-DC4AACCEA5DC}" type="pres">
      <dgm:prSet presAssocID="{475894AB-3594-DC46-82D0-6F1CAE96D11A}" presName="aSpace2" presStyleCnt="0"/>
      <dgm:spPr/>
    </dgm:pt>
    <dgm:pt modelId="{AA2FB1FC-3EEC-8442-9888-01996190A68C}" type="pres">
      <dgm:prSet presAssocID="{F4CC551A-F1D3-2C40-BF48-416BA9468D7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FEB86-E7CE-5140-B758-BFEA22ACE76E}" type="pres">
      <dgm:prSet presAssocID="{DA255D3F-EA3D-DC46-8DD0-D0C5FE2B2A9C}" presName="aSpace" presStyleCnt="0"/>
      <dgm:spPr/>
    </dgm:pt>
    <dgm:pt modelId="{EA9F3C9D-9B0A-044D-8CC9-D1F40639B531}" type="pres">
      <dgm:prSet presAssocID="{4E7107AF-2FE5-BD46-933D-D92237368E51}" presName="compNode" presStyleCnt="0"/>
      <dgm:spPr/>
    </dgm:pt>
    <dgm:pt modelId="{30AD8214-5BCB-3F48-957A-A0F9CAECEE9D}" type="pres">
      <dgm:prSet presAssocID="{4E7107AF-2FE5-BD46-933D-D92237368E51}" presName="aNode" presStyleLbl="bgShp" presStyleIdx="1" presStyleCnt="3"/>
      <dgm:spPr/>
      <dgm:t>
        <a:bodyPr/>
        <a:lstStyle/>
        <a:p>
          <a:endParaRPr lang="en-US"/>
        </a:p>
      </dgm:t>
    </dgm:pt>
    <dgm:pt modelId="{4B502AE1-A645-6744-BFD6-515D63928B29}" type="pres">
      <dgm:prSet presAssocID="{4E7107AF-2FE5-BD46-933D-D92237368E51}" presName="textNode" presStyleLbl="bgShp" presStyleIdx="1" presStyleCnt="3"/>
      <dgm:spPr/>
      <dgm:t>
        <a:bodyPr/>
        <a:lstStyle/>
        <a:p>
          <a:endParaRPr lang="en-US"/>
        </a:p>
      </dgm:t>
    </dgm:pt>
    <dgm:pt modelId="{1819149D-CAE8-C841-936F-069C121CA699}" type="pres">
      <dgm:prSet presAssocID="{4E7107AF-2FE5-BD46-933D-D92237368E51}" presName="compChildNode" presStyleCnt="0"/>
      <dgm:spPr/>
    </dgm:pt>
    <dgm:pt modelId="{41FEAABA-6E2F-7440-8EDB-08D745F19993}" type="pres">
      <dgm:prSet presAssocID="{4E7107AF-2FE5-BD46-933D-D92237368E51}" presName="theInnerList" presStyleCnt="0"/>
      <dgm:spPr/>
    </dgm:pt>
    <dgm:pt modelId="{10F2E6BE-1863-B14F-9D87-4ADB73AE73E7}" type="pres">
      <dgm:prSet presAssocID="{2CD4DC0E-12EF-9948-B178-1BEBBA7AA51B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93565-A83E-CD4B-95CC-DB74A7AA16D5}" type="pres">
      <dgm:prSet presAssocID="{2CD4DC0E-12EF-9948-B178-1BEBBA7AA51B}" presName="aSpace2" presStyleCnt="0"/>
      <dgm:spPr/>
    </dgm:pt>
    <dgm:pt modelId="{0F255009-784A-974C-B445-2091DA92F5B7}" type="pres">
      <dgm:prSet presAssocID="{63D81098-A9F5-2B44-86B2-B5553391A002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C8A05-02E1-E947-8802-7C05066D4FB8}" type="pres">
      <dgm:prSet presAssocID="{63D81098-A9F5-2B44-86B2-B5553391A002}" presName="aSpace2" presStyleCnt="0"/>
      <dgm:spPr/>
    </dgm:pt>
    <dgm:pt modelId="{B862C394-47B7-864A-8F68-F58CAADB6431}" type="pres">
      <dgm:prSet presAssocID="{89608A26-182F-7847-A6FD-B4E4CB794C60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90BBE-7EB6-4C4B-AC34-344601F8699A}" type="pres">
      <dgm:prSet presAssocID="{4E7107AF-2FE5-BD46-933D-D92237368E51}" presName="aSpace" presStyleCnt="0"/>
      <dgm:spPr/>
    </dgm:pt>
    <dgm:pt modelId="{A0F38E94-0042-C04B-8229-F9D4DA64ECE2}" type="pres">
      <dgm:prSet presAssocID="{633433F6-5419-B140-B50F-DF46EDE615F2}" presName="compNode" presStyleCnt="0"/>
      <dgm:spPr/>
    </dgm:pt>
    <dgm:pt modelId="{F14CDBBA-BA9F-6948-A87F-2A48FDC9A206}" type="pres">
      <dgm:prSet presAssocID="{633433F6-5419-B140-B50F-DF46EDE615F2}" presName="aNode" presStyleLbl="bgShp" presStyleIdx="2" presStyleCnt="3"/>
      <dgm:spPr/>
      <dgm:t>
        <a:bodyPr/>
        <a:lstStyle/>
        <a:p>
          <a:endParaRPr lang="en-US"/>
        </a:p>
      </dgm:t>
    </dgm:pt>
    <dgm:pt modelId="{47226E7B-F08A-834A-9F09-3F8E5A439BA9}" type="pres">
      <dgm:prSet presAssocID="{633433F6-5419-B140-B50F-DF46EDE615F2}" presName="textNode" presStyleLbl="bgShp" presStyleIdx="2" presStyleCnt="3"/>
      <dgm:spPr/>
      <dgm:t>
        <a:bodyPr/>
        <a:lstStyle/>
        <a:p>
          <a:endParaRPr lang="en-US"/>
        </a:p>
      </dgm:t>
    </dgm:pt>
    <dgm:pt modelId="{1D5DF08B-FACF-DB4F-96E3-3FFB9134A79F}" type="pres">
      <dgm:prSet presAssocID="{633433F6-5419-B140-B50F-DF46EDE615F2}" presName="compChildNode" presStyleCnt="0"/>
      <dgm:spPr/>
    </dgm:pt>
    <dgm:pt modelId="{2FAB70E7-D8F7-1B4A-849B-03847DAA8EF6}" type="pres">
      <dgm:prSet presAssocID="{633433F6-5419-B140-B50F-DF46EDE615F2}" presName="theInnerList" presStyleCnt="0"/>
      <dgm:spPr/>
    </dgm:pt>
    <dgm:pt modelId="{EF882E68-572D-2242-A351-331FB828F0E8}" type="pres">
      <dgm:prSet presAssocID="{6BF0EFB6-8E43-F84D-9AEA-0B0975AE5A95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28F59-37D4-F248-A1BD-BB07F4A8ADBA}" type="pres">
      <dgm:prSet presAssocID="{6BF0EFB6-8E43-F84D-9AEA-0B0975AE5A95}" presName="aSpace2" presStyleCnt="0"/>
      <dgm:spPr/>
    </dgm:pt>
    <dgm:pt modelId="{0DB36735-EB2F-004A-9433-5766641E7FDE}" type="pres">
      <dgm:prSet presAssocID="{A7E5E1DB-06A3-DE42-82D0-B2A802E22F92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E4562-6569-EE44-BF22-CFEFC530AD03}" type="pres">
      <dgm:prSet presAssocID="{A7E5E1DB-06A3-DE42-82D0-B2A802E22F92}" presName="aSpace2" presStyleCnt="0"/>
      <dgm:spPr/>
    </dgm:pt>
    <dgm:pt modelId="{D6763F1A-0370-E945-AB4D-BC6CA2B7A200}" type="pres">
      <dgm:prSet presAssocID="{F78F90F4-0B40-8B49-9312-BB240666E98C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579C26-684F-3944-8361-73F08F316C32}" type="presOf" srcId="{6BF0EFB6-8E43-F84D-9AEA-0B0975AE5A95}" destId="{EF882E68-572D-2242-A351-331FB828F0E8}" srcOrd="0" destOrd="0" presId="urn:microsoft.com/office/officeart/2005/8/layout/lProcess2"/>
    <dgm:cxn modelId="{899842C4-8C9F-7245-870E-9AFD98392DBA}" type="presOf" srcId="{63D81098-A9F5-2B44-86B2-B5553391A002}" destId="{0F255009-784A-974C-B445-2091DA92F5B7}" srcOrd="0" destOrd="0" presId="urn:microsoft.com/office/officeart/2005/8/layout/lProcess2"/>
    <dgm:cxn modelId="{4E366D0C-FA37-5D44-A6EC-32D44E615259}" type="presOf" srcId="{A7E5E1DB-06A3-DE42-82D0-B2A802E22F92}" destId="{0DB36735-EB2F-004A-9433-5766641E7FDE}" srcOrd="0" destOrd="0" presId="urn:microsoft.com/office/officeart/2005/8/layout/lProcess2"/>
    <dgm:cxn modelId="{CF0D601E-418F-3B4E-9499-20F933CD665B}" srcId="{40F49FC3-2397-314D-A2E3-5B93D1A3A310}" destId="{DA255D3F-EA3D-DC46-8DD0-D0C5FE2B2A9C}" srcOrd="0" destOrd="0" parTransId="{2A59E195-F154-EF4F-9D0E-7C861013D36E}" sibTransId="{2B9A41EF-60A9-B549-AE73-72815580085D}"/>
    <dgm:cxn modelId="{3C01F849-EEED-D34C-9DE9-CB74A074F782}" srcId="{4E7107AF-2FE5-BD46-933D-D92237368E51}" destId="{89608A26-182F-7847-A6FD-B4E4CB794C60}" srcOrd="2" destOrd="0" parTransId="{83682EDF-2202-BC43-8547-455A8CCBFF6A}" sibTransId="{C61BE46E-7F94-CD49-8A9F-951E566C762A}"/>
    <dgm:cxn modelId="{E885AD61-7D5E-6D45-A479-E856701B2931}" type="presOf" srcId="{2CD4DC0E-12EF-9948-B178-1BEBBA7AA51B}" destId="{10F2E6BE-1863-B14F-9D87-4ADB73AE73E7}" srcOrd="0" destOrd="0" presId="urn:microsoft.com/office/officeart/2005/8/layout/lProcess2"/>
    <dgm:cxn modelId="{63E201A0-5DE4-8849-876F-63BA55B76CF7}" type="presOf" srcId="{F78F90F4-0B40-8B49-9312-BB240666E98C}" destId="{D6763F1A-0370-E945-AB4D-BC6CA2B7A200}" srcOrd="0" destOrd="0" presId="urn:microsoft.com/office/officeart/2005/8/layout/lProcess2"/>
    <dgm:cxn modelId="{1FD1FEA9-F93E-CB45-9D50-AC462889108A}" srcId="{4E7107AF-2FE5-BD46-933D-D92237368E51}" destId="{2CD4DC0E-12EF-9948-B178-1BEBBA7AA51B}" srcOrd="0" destOrd="0" parTransId="{C19957CA-21DB-2D4B-A7D5-99E9FFF47B4F}" sibTransId="{4E7A4B2E-E3E0-FA4C-AB99-4692B6737DA7}"/>
    <dgm:cxn modelId="{44747097-BEF7-C348-AC65-20AB30BABA04}" srcId="{633433F6-5419-B140-B50F-DF46EDE615F2}" destId="{A7E5E1DB-06A3-DE42-82D0-B2A802E22F92}" srcOrd="1" destOrd="0" parTransId="{B158E6AD-CC5F-1847-8BEC-66C6BEE0AC21}" sibTransId="{B43015B3-A545-BC4B-A4E9-108DEF9FB5F9}"/>
    <dgm:cxn modelId="{26EF1EDC-AA1F-9044-BEDF-73BE06363841}" srcId="{633433F6-5419-B140-B50F-DF46EDE615F2}" destId="{F78F90F4-0B40-8B49-9312-BB240666E98C}" srcOrd="2" destOrd="0" parTransId="{BDF76822-057A-EE49-AE82-DB4A0E61F4E6}" sibTransId="{3F9DF95A-A1C2-204D-A846-DFFF6CCEA265}"/>
    <dgm:cxn modelId="{D60068B9-1ECE-0C48-85D1-168CEC883C5B}" srcId="{DA255D3F-EA3D-DC46-8DD0-D0C5FE2B2A9C}" destId="{F4CC551A-F1D3-2C40-BF48-416BA9468D78}" srcOrd="2" destOrd="0" parTransId="{5AB6B002-3334-C941-A9F0-64A4803965B8}" sibTransId="{5397FAE3-4131-1942-8EB8-5574E5C489C9}"/>
    <dgm:cxn modelId="{53F46FDC-2E57-414B-B3BE-6E9DB83E8E41}" type="presOf" srcId="{633433F6-5419-B140-B50F-DF46EDE615F2}" destId="{47226E7B-F08A-834A-9F09-3F8E5A439BA9}" srcOrd="1" destOrd="0" presId="urn:microsoft.com/office/officeart/2005/8/layout/lProcess2"/>
    <dgm:cxn modelId="{92131E0E-8786-FB40-BF24-55AF27238918}" type="presOf" srcId="{4E7107AF-2FE5-BD46-933D-D92237368E51}" destId="{4B502AE1-A645-6744-BFD6-515D63928B29}" srcOrd="1" destOrd="0" presId="urn:microsoft.com/office/officeart/2005/8/layout/lProcess2"/>
    <dgm:cxn modelId="{0FD96803-2ACD-F846-AD1C-A539A1B89079}" srcId="{DA255D3F-EA3D-DC46-8DD0-D0C5FE2B2A9C}" destId="{475894AB-3594-DC46-82D0-6F1CAE96D11A}" srcOrd="1" destOrd="0" parTransId="{F912ABB2-8A37-9E4D-A700-19C56010BE98}" sibTransId="{00199283-8E91-9048-A6E5-7934A8D57341}"/>
    <dgm:cxn modelId="{EF05ED23-1A85-0E47-855E-2E14961ECBF3}" srcId="{633433F6-5419-B140-B50F-DF46EDE615F2}" destId="{6BF0EFB6-8E43-F84D-9AEA-0B0975AE5A95}" srcOrd="0" destOrd="0" parTransId="{0A3912C9-DEC5-F241-8B3F-772F51586408}" sibTransId="{52255F62-7953-7B49-A2E1-12BF4E220AA6}"/>
    <dgm:cxn modelId="{3213B4CB-0E03-4143-82DF-13C78034FF5D}" type="presOf" srcId="{F4CC551A-F1D3-2C40-BF48-416BA9468D78}" destId="{AA2FB1FC-3EEC-8442-9888-01996190A68C}" srcOrd="0" destOrd="0" presId="urn:microsoft.com/office/officeart/2005/8/layout/lProcess2"/>
    <dgm:cxn modelId="{2ED50C30-7529-7045-A09D-AF89135FF309}" type="presOf" srcId="{475894AB-3594-DC46-82D0-6F1CAE96D11A}" destId="{DF49CB03-FBB8-3D45-AC41-8A8180B26DD6}" srcOrd="0" destOrd="0" presId="urn:microsoft.com/office/officeart/2005/8/layout/lProcess2"/>
    <dgm:cxn modelId="{6C4F1D22-5442-5744-9AFA-13A387D6C604}" type="presOf" srcId="{4E7107AF-2FE5-BD46-933D-D92237368E51}" destId="{30AD8214-5BCB-3F48-957A-A0F9CAECEE9D}" srcOrd="0" destOrd="0" presId="urn:microsoft.com/office/officeart/2005/8/layout/lProcess2"/>
    <dgm:cxn modelId="{304AEA29-86EE-6C4C-8AB7-DE1F8366CC2E}" type="presOf" srcId="{D5AB1CEE-870A-5140-BDAC-C44DD3C9A4A7}" destId="{676A66F4-CF88-B44A-AB8B-BD9B5AF6C9C3}" srcOrd="0" destOrd="0" presId="urn:microsoft.com/office/officeart/2005/8/layout/lProcess2"/>
    <dgm:cxn modelId="{198DB881-3F99-9048-898F-677293464622}" type="presOf" srcId="{DA255D3F-EA3D-DC46-8DD0-D0C5FE2B2A9C}" destId="{4B5B0E82-DD9E-0A4D-BE55-7F0A155EC70D}" srcOrd="1" destOrd="0" presId="urn:microsoft.com/office/officeart/2005/8/layout/lProcess2"/>
    <dgm:cxn modelId="{1BF476C9-9B0C-4C4D-A40C-EAB25D372E81}" type="presOf" srcId="{40F49FC3-2397-314D-A2E3-5B93D1A3A310}" destId="{5A3AA2B4-B8F0-AE46-A189-64ADA48EB6C6}" srcOrd="0" destOrd="0" presId="urn:microsoft.com/office/officeart/2005/8/layout/lProcess2"/>
    <dgm:cxn modelId="{C95D13D8-6ADD-E04E-9070-0C326B35153A}" type="presOf" srcId="{DA255D3F-EA3D-DC46-8DD0-D0C5FE2B2A9C}" destId="{A5CE923E-5896-1F40-AF9A-6A5B73EDA977}" srcOrd="0" destOrd="0" presId="urn:microsoft.com/office/officeart/2005/8/layout/lProcess2"/>
    <dgm:cxn modelId="{B43694C8-0AB7-A545-8475-015743BA0F8D}" type="presOf" srcId="{89608A26-182F-7847-A6FD-B4E4CB794C60}" destId="{B862C394-47B7-864A-8F68-F58CAADB6431}" srcOrd="0" destOrd="0" presId="urn:microsoft.com/office/officeart/2005/8/layout/lProcess2"/>
    <dgm:cxn modelId="{1A11D8D5-9780-4549-BC43-6C4F11E2864C}" srcId="{40F49FC3-2397-314D-A2E3-5B93D1A3A310}" destId="{633433F6-5419-B140-B50F-DF46EDE615F2}" srcOrd="2" destOrd="0" parTransId="{1CEC74CB-9F99-CA4E-8092-24DC698EF2A7}" sibTransId="{2B324B69-533B-FC47-A783-1CB9164BD337}"/>
    <dgm:cxn modelId="{9EB2689D-9E93-9C43-977C-1D36A64E0940}" type="presOf" srcId="{633433F6-5419-B140-B50F-DF46EDE615F2}" destId="{F14CDBBA-BA9F-6948-A87F-2A48FDC9A206}" srcOrd="0" destOrd="0" presId="urn:microsoft.com/office/officeart/2005/8/layout/lProcess2"/>
    <dgm:cxn modelId="{8E381463-E376-964A-8D3B-1632590B1829}" srcId="{4E7107AF-2FE5-BD46-933D-D92237368E51}" destId="{63D81098-A9F5-2B44-86B2-B5553391A002}" srcOrd="1" destOrd="0" parTransId="{4EEA1EE8-2532-2A41-958D-7EF77C2909A8}" sibTransId="{BCB9AF90-BE0E-3144-BDFB-652239186E93}"/>
    <dgm:cxn modelId="{6F72079F-E920-B047-8B19-AC841137B77B}" srcId="{DA255D3F-EA3D-DC46-8DD0-D0C5FE2B2A9C}" destId="{D5AB1CEE-870A-5140-BDAC-C44DD3C9A4A7}" srcOrd="0" destOrd="0" parTransId="{73669782-F19E-6F4E-8472-D09A677BDD16}" sibTransId="{83B44133-A89C-074A-9334-45FDD92946CB}"/>
    <dgm:cxn modelId="{6ACCD19C-AE84-2049-B52C-57F312443520}" srcId="{40F49FC3-2397-314D-A2E3-5B93D1A3A310}" destId="{4E7107AF-2FE5-BD46-933D-D92237368E51}" srcOrd="1" destOrd="0" parTransId="{9F1094F4-58A1-774B-8A9C-53471A79A294}" sibTransId="{7C55D54E-E4BE-6843-B6FA-FD78CD483716}"/>
    <dgm:cxn modelId="{A72C3A01-546E-624E-A41A-16BE10AE22FA}" type="presParOf" srcId="{5A3AA2B4-B8F0-AE46-A189-64ADA48EB6C6}" destId="{777CBFC9-D034-A548-9355-A5B0592BC5BF}" srcOrd="0" destOrd="0" presId="urn:microsoft.com/office/officeart/2005/8/layout/lProcess2"/>
    <dgm:cxn modelId="{A4CE296C-63FE-4644-A917-5FCC834799BE}" type="presParOf" srcId="{777CBFC9-D034-A548-9355-A5B0592BC5BF}" destId="{A5CE923E-5896-1F40-AF9A-6A5B73EDA977}" srcOrd="0" destOrd="0" presId="urn:microsoft.com/office/officeart/2005/8/layout/lProcess2"/>
    <dgm:cxn modelId="{DC162F37-13E5-EC47-8524-9151E51E4699}" type="presParOf" srcId="{777CBFC9-D034-A548-9355-A5B0592BC5BF}" destId="{4B5B0E82-DD9E-0A4D-BE55-7F0A155EC70D}" srcOrd="1" destOrd="0" presId="urn:microsoft.com/office/officeart/2005/8/layout/lProcess2"/>
    <dgm:cxn modelId="{5D7BCDE6-BC99-E84A-B6C1-8674578A0A43}" type="presParOf" srcId="{777CBFC9-D034-A548-9355-A5B0592BC5BF}" destId="{E958BBDE-08CE-DA42-B829-60DEDECD3FFA}" srcOrd="2" destOrd="0" presId="urn:microsoft.com/office/officeart/2005/8/layout/lProcess2"/>
    <dgm:cxn modelId="{E16B8644-451F-F54E-A0C1-1D894703D502}" type="presParOf" srcId="{E958BBDE-08CE-DA42-B829-60DEDECD3FFA}" destId="{8F3CF117-060C-CD42-9292-769192B83D67}" srcOrd="0" destOrd="0" presId="urn:microsoft.com/office/officeart/2005/8/layout/lProcess2"/>
    <dgm:cxn modelId="{8BFDDBB1-A4F7-7E4B-BE2F-9E7A92943872}" type="presParOf" srcId="{8F3CF117-060C-CD42-9292-769192B83D67}" destId="{676A66F4-CF88-B44A-AB8B-BD9B5AF6C9C3}" srcOrd="0" destOrd="0" presId="urn:microsoft.com/office/officeart/2005/8/layout/lProcess2"/>
    <dgm:cxn modelId="{55B15259-5143-704C-B7D5-C087E45DC354}" type="presParOf" srcId="{8F3CF117-060C-CD42-9292-769192B83D67}" destId="{A164609D-A266-554E-A196-E3F9AD2852D1}" srcOrd="1" destOrd="0" presId="urn:microsoft.com/office/officeart/2005/8/layout/lProcess2"/>
    <dgm:cxn modelId="{3665CDC1-BAEE-D94B-BB8E-37CD7FFFEE0B}" type="presParOf" srcId="{8F3CF117-060C-CD42-9292-769192B83D67}" destId="{DF49CB03-FBB8-3D45-AC41-8A8180B26DD6}" srcOrd="2" destOrd="0" presId="urn:microsoft.com/office/officeart/2005/8/layout/lProcess2"/>
    <dgm:cxn modelId="{1B6BACEE-CD60-DF4A-9218-BF5120CA8480}" type="presParOf" srcId="{8F3CF117-060C-CD42-9292-769192B83D67}" destId="{659C7202-44FB-6948-A391-DC4AACCEA5DC}" srcOrd="3" destOrd="0" presId="urn:microsoft.com/office/officeart/2005/8/layout/lProcess2"/>
    <dgm:cxn modelId="{41024904-986F-2247-9628-7921854C1F98}" type="presParOf" srcId="{8F3CF117-060C-CD42-9292-769192B83D67}" destId="{AA2FB1FC-3EEC-8442-9888-01996190A68C}" srcOrd="4" destOrd="0" presId="urn:microsoft.com/office/officeart/2005/8/layout/lProcess2"/>
    <dgm:cxn modelId="{6C770D13-A21C-394F-A37A-F12C13725688}" type="presParOf" srcId="{5A3AA2B4-B8F0-AE46-A189-64ADA48EB6C6}" destId="{6E5FEB86-E7CE-5140-B758-BFEA22ACE76E}" srcOrd="1" destOrd="0" presId="urn:microsoft.com/office/officeart/2005/8/layout/lProcess2"/>
    <dgm:cxn modelId="{F13C360A-02F6-444E-9D67-1FB117DBC47A}" type="presParOf" srcId="{5A3AA2B4-B8F0-AE46-A189-64ADA48EB6C6}" destId="{EA9F3C9D-9B0A-044D-8CC9-D1F40639B531}" srcOrd="2" destOrd="0" presId="urn:microsoft.com/office/officeart/2005/8/layout/lProcess2"/>
    <dgm:cxn modelId="{EB512678-BB97-D841-9DC8-FE4E23AF41A0}" type="presParOf" srcId="{EA9F3C9D-9B0A-044D-8CC9-D1F40639B531}" destId="{30AD8214-5BCB-3F48-957A-A0F9CAECEE9D}" srcOrd="0" destOrd="0" presId="urn:microsoft.com/office/officeart/2005/8/layout/lProcess2"/>
    <dgm:cxn modelId="{C9748A4B-217A-D54D-B669-9A34787D100A}" type="presParOf" srcId="{EA9F3C9D-9B0A-044D-8CC9-D1F40639B531}" destId="{4B502AE1-A645-6744-BFD6-515D63928B29}" srcOrd="1" destOrd="0" presId="urn:microsoft.com/office/officeart/2005/8/layout/lProcess2"/>
    <dgm:cxn modelId="{2E8DB0BA-6A62-A04E-8767-509C475ADC58}" type="presParOf" srcId="{EA9F3C9D-9B0A-044D-8CC9-D1F40639B531}" destId="{1819149D-CAE8-C841-936F-069C121CA699}" srcOrd="2" destOrd="0" presId="urn:microsoft.com/office/officeart/2005/8/layout/lProcess2"/>
    <dgm:cxn modelId="{4738A030-1E7C-9140-8FDB-A2D68862B9BA}" type="presParOf" srcId="{1819149D-CAE8-C841-936F-069C121CA699}" destId="{41FEAABA-6E2F-7440-8EDB-08D745F19993}" srcOrd="0" destOrd="0" presId="urn:microsoft.com/office/officeart/2005/8/layout/lProcess2"/>
    <dgm:cxn modelId="{514C9ABA-6ECE-9D42-B62D-AEA1662B380B}" type="presParOf" srcId="{41FEAABA-6E2F-7440-8EDB-08D745F19993}" destId="{10F2E6BE-1863-B14F-9D87-4ADB73AE73E7}" srcOrd="0" destOrd="0" presId="urn:microsoft.com/office/officeart/2005/8/layout/lProcess2"/>
    <dgm:cxn modelId="{45AB40E4-122C-F348-91E9-2B36F6022EA2}" type="presParOf" srcId="{41FEAABA-6E2F-7440-8EDB-08D745F19993}" destId="{B8A93565-A83E-CD4B-95CC-DB74A7AA16D5}" srcOrd="1" destOrd="0" presId="urn:microsoft.com/office/officeart/2005/8/layout/lProcess2"/>
    <dgm:cxn modelId="{B894DF8F-26CA-6143-ACC3-CE499C4D7652}" type="presParOf" srcId="{41FEAABA-6E2F-7440-8EDB-08D745F19993}" destId="{0F255009-784A-974C-B445-2091DA92F5B7}" srcOrd="2" destOrd="0" presId="urn:microsoft.com/office/officeart/2005/8/layout/lProcess2"/>
    <dgm:cxn modelId="{DCE610D9-8336-8B4A-85E9-CE71138418D2}" type="presParOf" srcId="{41FEAABA-6E2F-7440-8EDB-08D745F19993}" destId="{B9CC8A05-02E1-E947-8802-7C05066D4FB8}" srcOrd="3" destOrd="0" presId="urn:microsoft.com/office/officeart/2005/8/layout/lProcess2"/>
    <dgm:cxn modelId="{3B49E2F3-D37E-9A4C-8DDC-9E2CC8099D86}" type="presParOf" srcId="{41FEAABA-6E2F-7440-8EDB-08D745F19993}" destId="{B862C394-47B7-864A-8F68-F58CAADB6431}" srcOrd="4" destOrd="0" presId="urn:microsoft.com/office/officeart/2005/8/layout/lProcess2"/>
    <dgm:cxn modelId="{80F70F39-8353-8549-90C3-0CE7E0FF00BF}" type="presParOf" srcId="{5A3AA2B4-B8F0-AE46-A189-64ADA48EB6C6}" destId="{BE090BBE-7EB6-4C4B-AC34-344601F8699A}" srcOrd="3" destOrd="0" presId="urn:microsoft.com/office/officeart/2005/8/layout/lProcess2"/>
    <dgm:cxn modelId="{CA376058-09B0-4146-AC0C-F07E29337EBF}" type="presParOf" srcId="{5A3AA2B4-B8F0-AE46-A189-64ADA48EB6C6}" destId="{A0F38E94-0042-C04B-8229-F9D4DA64ECE2}" srcOrd="4" destOrd="0" presId="urn:microsoft.com/office/officeart/2005/8/layout/lProcess2"/>
    <dgm:cxn modelId="{DD11AA5B-943F-7F48-81EE-4E15358444AE}" type="presParOf" srcId="{A0F38E94-0042-C04B-8229-F9D4DA64ECE2}" destId="{F14CDBBA-BA9F-6948-A87F-2A48FDC9A206}" srcOrd="0" destOrd="0" presId="urn:microsoft.com/office/officeart/2005/8/layout/lProcess2"/>
    <dgm:cxn modelId="{F747AACA-24ED-8747-9EFB-FC96A07537B0}" type="presParOf" srcId="{A0F38E94-0042-C04B-8229-F9D4DA64ECE2}" destId="{47226E7B-F08A-834A-9F09-3F8E5A439BA9}" srcOrd="1" destOrd="0" presId="urn:microsoft.com/office/officeart/2005/8/layout/lProcess2"/>
    <dgm:cxn modelId="{E3E77805-CF45-344E-B612-3FF6A7394D04}" type="presParOf" srcId="{A0F38E94-0042-C04B-8229-F9D4DA64ECE2}" destId="{1D5DF08B-FACF-DB4F-96E3-3FFB9134A79F}" srcOrd="2" destOrd="0" presId="urn:microsoft.com/office/officeart/2005/8/layout/lProcess2"/>
    <dgm:cxn modelId="{87FA4468-7FCB-6143-9281-0D999E2C8DC7}" type="presParOf" srcId="{1D5DF08B-FACF-DB4F-96E3-3FFB9134A79F}" destId="{2FAB70E7-D8F7-1B4A-849B-03847DAA8EF6}" srcOrd="0" destOrd="0" presId="urn:microsoft.com/office/officeart/2005/8/layout/lProcess2"/>
    <dgm:cxn modelId="{49B50F89-982C-954C-8539-2541EB9ED151}" type="presParOf" srcId="{2FAB70E7-D8F7-1B4A-849B-03847DAA8EF6}" destId="{EF882E68-572D-2242-A351-331FB828F0E8}" srcOrd="0" destOrd="0" presId="urn:microsoft.com/office/officeart/2005/8/layout/lProcess2"/>
    <dgm:cxn modelId="{4A987CC2-445C-0E47-9AED-922FCF4F89A8}" type="presParOf" srcId="{2FAB70E7-D8F7-1B4A-849B-03847DAA8EF6}" destId="{24228F59-37D4-F248-A1BD-BB07F4A8ADBA}" srcOrd="1" destOrd="0" presId="urn:microsoft.com/office/officeart/2005/8/layout/lProcess2"/>
    <dgm:cxn modelId="{5ED36F78-48B4-3F4D-AE29-17457E0320EC}" type="presParOf" srcId="{2FAB70E7-D8F7-1B4A-849B-03847DAA8EF6}" destId="{0DB36735-EB2F-004A-9433-5766641E7FDE}" srcOrd="2" destOrd="0" presId="urn:microsoft.com/office/officeart/2005/8/layout/lProcess2"/>
    <dgm:cxn modelId="{BCEE73B6-B9D2-FB4B-BCF6-2123E3D5A7FC}" type="presParOf" srcId="{2FAB70E7-D8F7-1B4A-849B-03847DAA8EF6}" destId="{FEAE4562-6569-EE44-BF22-CFEFC530AD03}" srcOrd="3" destOrd="0" presId="urn:microsoft.com/office/officeart/2005/8/layout/lProcess2"/>
    <dgm:cxn modelId="{EDDFF285-DE74-5C40-B56D-469A9CCC4C3C}" type="presParOf" srcId="{2FAB70E7-D8F7-1B4A-849B-03847DAA8EF6}" destId="{D6763F1A-0370-E945-AB4D-BC6CA2B7A20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AC2FA72-01FD-B140-A02D-07A24E3228F8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E460A5-419F-B842-BE7B-5C871EA12A07}">
      <dgm:prSet phldrT="[Text]" custT="1"/>
      <dgm:spPr/>
      <dgm:t>
        <a:bodyPr/>
        <a:lstStyle/>
        <a:p>
          <a:r>
            <a:rPr lang="en-US" sz="2000" dirty="0" smtClean="0"/>
            <a:t>Pilot Program</a:t>
          </a:r>
          <a:endParaRPr lang="en-US" sz="2000" dirty="0"/>
        </a:p>
      </dgm:t>
    </dgm:pt>
    <dgm:pt modelId="{6FE974F8-2A21-DF48-AB86-F3359A5A8A0B}" type="parTrans" cxnId="{D4755AA1-2861-3A43-A65C-7C100DFED96A}">
      <dgm:prSet/>
      <dgm:spPr/>
      <dgm:t>
        <a:bodyPr/>
        <a:lstStyle/>
        <a:p>
          <a:endParaRPr lang="en-US"/>
        </a:p>
      </dgm:t>
    </dgm:pt>
    <dgm:pt modelId="{76AF5F4C-B2A5-A645-A7ED-22AD5B71F419}" type="sibTrans" cxnId="{D4755AA1-2861-3A43-A65C-7C100DFED96A}">
      <dgm:prSet/>
      <dgm:spPr/>
      <dgm:t>
        <a:bodyPr/>
        <a:lstStyle/>
        <a:p>
          <a:endParaRPr lang="en-US"/>
        </a:p>
      </dgm:t>
    </dgm:pt>
    <dgm:pt modelId="{F51A3601-68A4-E644-A581-E4D5B29D61F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1 Area</a:t>
          </a:r>
          <a:endParaRPr lang="en-US" dirty="0">
            <a:solidFill>
              <a:srgbClr val="000000"/>
            </a:solidFill>
          </a:endParaRPr>
        </a:p>
      </dgm:t>
    </dgm:pt>
    <dgm:pt modelId="{FA460626-441E-E942-9579-4CEBD8753DAB}" type="parTrans" cxnId="{DAB22057-9E5A-3B45-92B1-4B58C0E775FE}">
      <dgm:prSet/>
      <dgm:spPr/>
      <dgm:t>
        <a:bodyPr/>
        <a:lstStyle/>
        <a:p>
          <a:endParaRPr lang="en-US"/>
        </a:p>
      </dgm:t>
    </dgm:pt>
    <dgm:pt modelId="{470F9A7D-73CA-EE4A-A03D-CDB084B4169F}" type="sibTrans" cxnId="{DAB22057-9E5A-3B45-92B1-4B58C0E775FE}">
      <dgm:prSet/>
      <dgm:spPr/>
      <dgm:t>
        <a:bodyPr/>
        <a:lstStyle/>
        <a:p>
          <a:endParaRPr lang="en-US"/>
        </a:p>
      </dgm:t>
    </dgm:pt>
    <dgm:pt modelId="{F69FBB79-C9ED-3443-B2D5-A63C85D879C1}">
      <dgm:prSet phldrT="[Text]" custT="1"/>
      <dgm:spPr/>
      <dgm:t>
        <a:bodyPr/>
        <a:lstStyle/>
        <a:p>
          <a:r>
            <a:rPr lang="en-US" sz="2000" dirty="0" smtClean="0"/>
            <a:t>Pilot Program</a:t>
          </a:r>
          <a:endParaRPr lang="en-US" sz="2000" dirty="0"/>
        </a:p>
      </dgm:t>
    </dgm:pt>
    <dgm:pt modelId="{A5D3FE59-A63D-6C4C-987F-45AAB27A772C}" type="parTrans" cxnId="{3CD26FD3-53A4-CD42-8AAC-6C1950433225}">
      <dgm:prSet/>
      <dgm:spPr/>
      <dgm:t>
        <a:bodyPr/>
        <a:lstStyle/>
        <a:p>
          <a:endParaRPr lang="en-US"/>
        </a:p>
      </dgm:t>
    </dgm:pt>
    <dgm:pt modelId="{05842DB5-C495-6247-AC40-7DCAC934DB0B}" type="sibTrans" cxnId="{3CD26FD3-53A4-CD42-8AAC-6C1950433225}">
      <dgm:prSet/>
      <dgm:spPr/>
      <dgm:t>
        <a:bodyPr/>
        <a:lstStyle/>
        <a:p>
          <a:endParaRPr lang="en-US"/>
        </a:p>
      </dgm:t>
    </dgm:pt>
    <dgm:pt modelId="{3583A21F-DD57-0740-AC86-6A83E088D6B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Have Mentoring Help Present</a:t>
          </a:r>
          <a:endParaRPr lang="en-US" dirty="0">
            <a:solidFill>
              <a:srgbClr val="000000"/>
            </a:solidFill>
          </a:endParaRPr>
        </a:p>
      </dgm:t>
    </dgm:pt>
    <dgm:pt modelId="{C1ED2BDD-54A8-8F4D-8A8D-01E2B6B444A7}" type="parTrans" cxnId="{7D632E3C-B0D9-504C-87A8-CCE2E5D7F7EC}">
      <dgm:prSet/>
      <dgm:spPr/>
      <dgm:t>
        <a:bodyPr/>
        <a:lstStyle/>
        <a:p>
          <a:endParaRPr lang="en-US"/>
        </a:p>
      </dgm:t>
    </dgm:pt>
    <dgm:pt modelId="{BC04089F-349A-B144-9887-3D316906B6B1}" type="sibTrans" cxnId="{7D632E3C-B0D9-504C-87A8-CCE2E5D7F7EC}">
      <dgm:prSet/>
      <dgm:spPr/>
      <dgm:t>
        <a:bodyPr/>
        <a:lstStyle/>
        <a:p>
          <a:endParaRPr lang="en-US"/>
        </a:p>
      </dgm:t>
    </dgm:pt>
    <dgm:pt modelId="{097F60B6-13E5-044E-8800-0069CF55C36E}">
      <dgm:prSet phldrT="[Text]" custT="1"/>
      <dgm:spPr/>
      <dgm:t>
        <a:bodyPr/>
        <a:lstStyle/>
        <a:p>
          <a:r>
            <a:rPr lang="en-US" sz="2000" dirty="0" smtClean="0"/>
            <a:t>Pilot Program </a:t>
          </a:r>
          <a:endParaRPr lang="en-US" sz="2000" dirty="0"/>
        </a:p>
      </dgm:t>
    </dgm:pt>
    <dgm:pt modelId="{0985F819-2301-A240-8659-B38839A85AF6}" type="parTrans" cxnId="{38ADDB98-360A-0149-85B4-12B57C497F67}">
      <dgm:prSet/>
      <dgm:spPr/>
      <dgm:t>
        <a:bodyPr/>
        <a:lstStyle/>
        <a:p>
          <a:endParaRPr lang="en-US"/>
        </a:p>
      </dgm:t>
    </dgm:pt>
    <dgm:pt modelId="{89E6E8FE-E052-3F4E-B0DD-28AB49A635F6}" type="sibTrans" cxnId="{38ADDB98-360A-0149-85B4-12B57C497F67}">
      <dgm:prSet/>
      <dgm:spPr/>
      <dgm:t>
        <a:bodyPr/>
        <a:lstStyle/>
        <a:p>
          <a:endParaRPr lang="en-US"/>
        </a:p>
      </dgm:t>
    </dgm:pt>
    <dgm:pt modelId="{F2AD78F6-DAEE-054F-98AD-7D494FF5C90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2 Months Prep Internal PR</a:t>
          </a:r>
          <a:endParaRPr lang="en-US" dirty="0">
            <a:solidFill>
              <a:srgbClr val="000000"/>
            </a:solidFill>
          </a:endParaRPr>
        </a:p>
      </dgm:t>
    </dgm:pt>
    <dgm:pt modelId="{6D6AC612-30D2-5C43-878F-52100C18BF4F}" type="parTrans" cxnId="{EC98A903-6E13-CE4D-BDF7-64F02707BB7D}">
      <dgm:prSet/>
      <dgm:spPr/>
      <dgm:t>
        <a:bodyPr/>
        <a:lstStyle/>
        <a:p>
          <a:endParaRPr lang="en-US"/>
        </a:p>
      </dgm:t>
    </dgm:pt>
    <dgm:pt modelId="{A8FC475A-58E5-C241-AF8C-9905470A65DF}" type="sibTrans" cxnId="{EC98A903-6E13-CE4D-BDF7-64F02707BB7D}">
      <dgm:prSet/>
      <dgm:spPr/>
      <dgm:t>
        <a:bodyPr/>
        <a:lstStyle/>
        <a:p>
          <a:endParaRPr lang="en-US"/>
        </a:p>
      </dgm:t>
    </dgm:pt>
    <dgm:pt modelId="{75EE77CD-DF56-8649-BD48-E110CF7157E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Decision Makers Lead PR</a:t>
          </a:r>
          <a:endParaRPr lang="en-US" dirty="0">
            <a:solidFill>
              <a:srgbClr val="000000"/>
            </a:solidFill>
          </a:endParaRPr>
        </a:p>
      </dgm:t>
    </dgm:pt>
    <dgm:pt modelId="{29505B4A-5E6E-5042-8690-EA8154286444}" type="parTrans" cxnId="{6BD5D90D-896A-1540-A09C-02AEC1338C80}">
      <dgm:prSet/>
      <dgm:spPr/>
      <dgm:t>
        <a:bodyPr/>
        <a:lstStyle/>
        <a:p>
          <a:endParaRPr lang="en-US"/>
        </a:p>
      </dgm:t>
    </dgm:pt>
    <dgm:pt modelId="{3BFCC0E9-D703-9643-82F4-D1983B8FE06D}" type="sibTrans" cxnId="{6BD5D90D-896A-1540-A09C-02AEC1338C80}">
      <dgm:prSet/>
      <dgm:spPr/>
      <dgm:t>
        <a:bodyPr/>
        <a:lstStyle/>
        <a:p>
          <a:endParaRPr lang="en-US"/>
        </a:p>
      </dgm:t>
    </dgm:pt>
    <dgm:pt modelId="{375E150B-E372-9144-87C4-55FD193655E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1 Learner Group of 10 Per Day</a:t>
          </a:r>
          <a:endParaRPr lang="en-US" dirty="0">
            <a:solidFill>
              <a:srgbClr val="000000"/>
            </a:solidFill>
          </a:endParaRPr>
        </a:p>
      </dgm:t>
    </dgm:pt>
    <dgm:pt modelId="{FAD98D3E-8FF3-B44D-8473-E6F9B4AABBC8}" type="parTrans" cxnId="{7820D7AA-4203-2947-98AB-BE649B500220}">
      <dgm:prSet/>
      <dgm:spPr/>
      <dgm:t>
        <a:bodyPr/>
        <a:lstStyle/>
        <a:p>
          <a:endParaRPr lang="en-US"/>
        </a:p>
      </dgm:t>
    </dgm:pt>
    <dgm:pt modelId="{5CABB86F-EB22-A547-A251-5E31E306C8DE}" type="sibTrans" cxnId="{7820D7AA-4203-2947-98AB-BE649B500220}">
      <dgm:prSet/>
      <dgm:spPr/>
      <dgm:t>
        <a:bodyPr/>
        <a:lstStyle/>
        <a:p>
          <a:endParaRPr lang="en-US"/>
        </a:p>
      </dgm:t>
    </dgm:pt>
    <dgm:pt modelId="{8B37DAE3-9F44-E348-A7D9-AF2F33F0F63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5 Days In A Row</a:t>
          </a:r>
          <a:endParaRPr lang="en-US" dirty="0">
            <a:solidFill>
              <a:srgbClr val="000000"/>
            </a:solidFill>
          </a:endParaRPr>
        </a:p>
      </dgm:t>
    </dgm:pt>
    <dgm:pt modelId="{6892ED54-DB43-8F48-AA45-65EE8818A4A9}" type="parTrans" cxnId="{25243C3A-771A-8D44-A04B-BA897B9EA972}">
      <dgm:prSet/>
      <dgm:spPr/>
      <dgm:t>
        <a:bodyPr/>
        <a:lstStyle/>
        <a:p>
          <a:endParaRPr lang="en-US"/>
        </a:p>
      </dgm:t>
    </dgm:pt>
    <dgm:pt modelId="{523491B4-C629-1242-8B18-DF9FBF48A8E7}" type="sibTrans" cxnId="{25243C3A-771A-8D44-A04B-BA897B9EA972}">
      <dgm:prSet/>
      <dgm:spPr/>
      <dgm:t>
        <a:bodyPr/>
        <a:lstStyle/>
        <a:p>
          <a:endParaRPr lang="en-US"/>
        </a:p>
      </dgm:t>
    </dgm:pt>
    <dgm:pt modelId="{705EBB12-A418-1546-A2E6-19EA14B2EED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Have Mid Management Participate As Learners</a:t>
          </a:r>
          <a:endParaRPr lang="en-US" dirty="0">
            <a:solidFill>
              <a:srgbClr val="000000"/>
            </a:solidFill>
          </a:endParaRPr>
        </a:p>
      </dgm:t>
    </dgm:pt>
    <dgm:pt modelId="{342BDD97-4444-9F41-B74A-D23E669C0EB7}" type="parTrans" cxnId="{8BFAEAAB-5687-324D-AAE7-B217F7866BD2}">
      <dgm:prSet/>
      <dgm:spPr/>
      <dgm:t>
        <a:bodyPr/>
        <a:lstStyle/>
        <a:p>
          <a:endParaRPr lang="en-US"/>
        </a:p>
      </dgm:t>
    </dgm:pt>
    <dgm:pt modelId="{8A292BAF-CEB6-BE48-82C7-E9B71C1E22C2}" type="sibTrans" cxnId="{8BFAEAAB-5687-324D-AAE7-B217F7866BD2}">
      <dgm:prSet/>
      <dgm:spPr/>
      <dgm:t>
        <a:bodyPr/>
        <a:lstStyle/>
        <a:p>
          <a:endParaRPr lang="en-US"/>
        </a:p>
      </dgm:t>
    </dgm:pt>
    <dgm:pt modelId="{9BDBDB8E-97E9-424A-B1A6-9E698A13E4DF}" type="pres">
      <dgm:prSet presAssocID="{2AC2FA72-01FD-B140-A02D-07A24E3228F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CC8B6D-FEA1-234C-94D4-D49552848ED2}" type="pres">
      <dgm:prSet presAssocID="{097F60B6-13E5-044E-8800-0069CF55C36E}" presName="compNode" presStyleCnt="0"/>
      <dgm:spPr/>
    </dgm:pt>
    <dgm:pt modelId="{722ABCD8-F5D8-8242-8066-C38ED0124B91}" type="pres">
      <dgm:prSet presAssocID="{097F60B6-13E5-044E-8800-0069CF55C36E}" presName="aNode" presStyleLbl="bgShp" presStyleIdx="0" presStyleCnt="3"/>
      <dgm:spPr/>
      <dgm:t>
        <a:bodyPr/>
        <a:lstStyle/>
        <a:p>
          <a:endParaRPr lang="en-US"/>
        </a:p>
      </dgm:t>
    </dgm:pt>
    <dgm:pt modelId="{DA08720E-F3C6-9B47-9918-665964636C0C}" type="pres">
      <dgm:prSet presAssocID="{097F60B6-13E5-044E-8800-0069CF55C36E}" presName="textNode" presStyleLbl="bgShp" presStyleIdx="0" presStyleCnt="3"/>
      <dgm:spPr/>
      <dgm:t>
        <a:bodyPr/>
        <a:lstStyle/>
        <a:p>
          <a:endParaRPr lang="en-US"/>
        </a:p>
      </dgm:t>
    </dgm:pt>
    <dgm:pt modelId="{82869E69-7937-2A42-9696-9B3BBF077622}" type="pres">
      <dgm:prSet presAssocID="{097F60B6-13E5-044E-8800-0069CF55C36E}" presName="compChildNode" presStyleCnt="0"/>
      <dgm:spPr/>
    </dgm:pt>
    <dgm:pt modelId="{CC8B9FB5-CDE5-0741-87AF-7F1606F0512A}" type="pres">
      <dgm:prSet presAssocID="{097F60B6-13E5-044E-8800-0069CF55C36E}" presName="theInnerList" presStyleCnt="0"/>
      <dgm:spPr/>
    </dgm:pt>
    <dgm:pt modelId="{E1CCFFE8-456E-E848-ABF2-4FBA66496EC9}" type="pres">
      <dgm:prSet presAssocID="{F2AD78F6-DAEE-054F-98AD-7D494FF5C90D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E0E60-991B-5141-A2D7-C4F2F6D1C83C}" type="pres">
      <dgm:prSet presAssocID="{F2AD78F6-DAEE-054F-98AD-7D494FF5C90D}" presName="aSpace2" presStyleCnt="0"/>
      <dgm:spPr/>
    </dgm:pt>
    <dgm:pt modelId="{C909F542-5B8E-2B47-B7FF-BCDD2A850E42}" type="pres">
      <dgm:prSet presAssocID="{75EE77CD-DF56-8649-BD48-E110CF7157E3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BCD54-0169-D34C-BE7D-B47DB72D0E68}" type="pres">
      <dgm:prSet presAssocID="{097F60B6-13E5-044E-8800-0069CF55C36E}" presName="aSpace" presStyleCnt="0"/>
      <dgm:spPr/>
    </dgm:pt>
    <dgm:pt modelId="{39E6F51F-79D3-5749-9CF9-1814DAA80B8A}" type="pres">
      <dgm:prSet presAssocID="{F69FBB79-C9ED-3443-B2D5-A63C85D879C1}" presName="compNode" presStyleCnt="0"/>
      <dgm:spPr/>
    </dgm:pt>
    <dgm:pt modelId="{D4A311F0-0B7E-694B-9FDC-D4AE54E45B88}" type="pres">
      <dgm:prSet presAssocID="{F69FBB79-C9ED-3443-B2D5-A63C85D879C1}" presName="aNode" presStyleLbl="bgShp" presStyleIdx="1" presStyleCnt="3"/>
      <dgm:spPr/>
      <dgm:t>
        <a:bodyPr/>
        <a:lstStyle/>
        <a:p>
          <a:endParaRPr lang="en-US"/>
        </a:p>
      </dgm:t>
    </dgm:pt>
    <dgm:pt modelId="{229953C4-533B-FC4B-8B5E-E929494F2319}" type="pres">
      <dgm:prSet presAssocID="{F69FBB79-C9ED-3443-B2D5-A63C85D879C1}" presName="textNode" presStyleLbl="bgShp" presStyleIdx="1" presStyleCnt="3"/>
      <dgm:spPr/>
      <dgm:t>
        <a:bodyPr/>
        <a:lstStyle/>
        <a:p>
          <a:endParaRPr lang="en-US"/>
        </a:p>
      </dgm:t>
    </dgm:pt>
    <dgm:pt modelId="{DC358284-B9C7-0A49-83AC-49E9FE9871A8}" type="pres">
      <dgm:prSet presAssocID="{F69FBB79-C9ED-3443-B2D5-A63C85D879C1}" presName="compChildNode" presStyleCnt="0"/>
      <dgm:spPr/>
    </dgm:pt>
    <dgm:pt modelId="{18921F6D-4756-5F40-97B0-5927522FAEC8}" type="pres">
      <dgm:prSet presAssocID="{F69FBB79-C9ED-3443-B2D5-A63C85D879C1}" presName="theInnerList" presStyleCnt="0"/>
      <dgm:spPr/>
    </dgm:pt>
    <dgm:pt modelId="{6BC36E78-C61A-FE4B-A96A-1B78A060EA22}" type="pres">
      <dgm:prSet presAssocID="{3583A21F-DD57-0740-AC86-6A83E088D6B1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25CB4-D97B-8445-AE02-92EE80F59682}" type="pres">
      <dgm:prSet presAssocID="{3583A21F-DD57-0740-AC86-6A83E088D6B1}" presName="aSpace2" presStyleCnt="0"/>
      <dgm:spPr/>
    </dgm:pt>
    <dgm:pt modelId="{E2F8157D-CC18-0645-9E42-818E66930A6C}" type="pres">
      <dgm:prSet presAssocID="{705EBB12-A418-1546-A2E6-19EA14B2EEDF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61760-D391-7447-B6DB-BF2DFF7E13DE}" type="pres">
      <dgm:prSet presAssocID="{F69FBB79-C9ED-3443-B2D5-A63C85D879C1}" presName="aSpace" presStyleCnt="0"/>
      <dgm:spPr/>
    </dgm:pt>
    <dgm:pt modelId="{D5B43668-A9E4-BE44-A2F9-F75E7360E176}" type="pres">
      <dgm:prSet presAssocID="{88E460A5-419F-B842-BE7B-5C871EA12A07}" presName="compNode" presStyleCnt="0"/>
      <dgm:spPr/>
    </dgm:pt>
    <dgm:pt modelId="{B7DB0575-BD80-534A-8606-B8D1E02CEDA5}" type="pres">
      <dgm:prSet presAssocID="{88E460A5-419F-B842-BE7B-5C871EA12A07}" presName="aNode" presStyleLbl="bgShp" presStyleIdx="2" presStyleCnt="3"/>
      <dgm:spPr/>
      <dgm:t>
        <a:bodyPr/>
        <a:lstStyle/>
        <a:p>
          <a:endParaRPr lang="en-US"/>
        </a:p>
      </dgm:t>
    </dgm:pt>
    <dgm:pt modelId="{72B548EE-FD49-A24C-90D3-F2C683939813}" type="pres">
      <dgm:prSet presAssocID="{88E460A5-419F-B842-BE7B-5C871EA12A07}" presName="textNode" presStyleLbl="bgShp" presStyleIdx="2" presStyleCnt="3"/>
      <dgm:spPr/>
      <dgm:t>
        <a:bodyPr/>
        <a:lstStyle/>
        <a:p>
          <a:endParaRPr lang="en-US"/>
        </a:p>
      </dgm:t>
    </dgm:pt>
    <dgm:pt modelId="{AF803B18-0750-404D-BABD-A2BDB33E84C3}" type="pres">
      <dgm:prSet presAssocID="{88E460A5-419F-B842-BE7B-5C871EA12A07}" presName="compChildNode" presStyleCnt="0"/>
      <dgm:spPr/>
    </dgm:pt>
    <dgm:pt modelId="{1B4BC375-2F95-8943-AB45-57726B451511}" type="pres">
      <dgm:prSet presAssocID="{88E460A5-419F-B842-BE7B-5C871EA12A07}" presName="theInnerList" presStyleCnt="0"/>
      <dgm:spPr/>
    </dgm:pt>
    <dgm:pt modelId="{C453E325-DEE3-234E-8528-A6221236075E}" type="pres">
      <dgm:prSet presAssocID="{F51A3601-68A4-E644-A581-E4D5B29D61FD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09A52-61CE-CF4E-BF69-6CD1FBEE95E3}" type="pres">
      <dgm:prSet presAssocID="{F51A3601-68A4-E644-A581-E4D5B29D61FD}" presName="aSpace2" presStyleCnt="0"/>
      <dgm:spPr/>
    </dgm:pt>
    <dgm:pt modelId="{18A9B03C-8DBB-9A42-A641-D9C6023C03AA}" type="pres">
      <dgm:prSet presAssocID="{375E150B-E372-9144-87C4-55FD193655E0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01FFB-CFD9-3D44-B79C-849840D3B339}" type="pres">
      <dgm:prSet presAssocID="{375E150B-E372-9144-87C4-55FD193655E0}" presName="aSpace2" presStyleCnt="0"/>
      <dgm:spPr/>
    </dgm:pt>
    <dgm:pt modelId="{2F5A1CE0-8F84-6C4D-B83F-77464603AA11}" type="pres">
      <dgm:prSet presAssocID="{8B37DAE3-9F44-E348-A7D9-AF2F33F0F63A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632E3C-B0D9-504C-87A8-CCE2E5D7F7EC}" srcId="{F69FBB79-C9ED-3443-B2D5-A63C85D879C1}" destId="{3583A21F-DD57-0740-AC86-6A83E088D6B1}" srcOrd="0" destOrd="0" parTransId="{C1ED2BDD-54A8-8F4D-8A8D-01E2B6B444A7}" sibTransId="{BC04089F-349A-B144-9887-3D316906B6B1}"/>
    <dgm:cxn modelId="{6BD5D90D-896A-1540-A09C-02AEC1338C80}" srcId="{097F60B6-13E5-044E-8800-0069CF55C36E}" destId="{75EE77CD-DF56-8649-BD48-E110CF7157E3}" srcOrd="1" destOrd="0" parTransId="{29505B4A-5E6E-5042-8690-EA8154286444}" sibTransId="{3BFCC0E9-D703-9643-82F4-D1983B8FE06D}"/>
    <dgm:cxn modelId="{3CD26FD3-53A4-CD42-8AAC-6C1950433225}" srcId="{2AC2FA72-01FD-B140-A02D-07A24E3228F8}" destId="{F69FBB79-C9ED-3443-B2D5-A63C85D879C1}" srcOrd="1" destOrd="0" parTransId="{A5D3FE59-A63D-6C4C-987F-45AAB27A772C}" sibTransId="{05842DB5-C495-6247-AC40-7DCAC934DB0B}"/>
    <dgm:cxn modelId="{1F778F99-91A9-5447-B12F-001D0942C21E}" type="presOf" srcId="{375E150B-E372-9144-87C4-55FD193655E0}" destId="{18A9B03C-8DBB-9A42-A641-D9C6023C03AA}" srcOrd="0" destOrd="0" presId="urn:microsoft.com/office/officeart/2005/8/layout/lProcess2"/>
    <dgm:cxn modelId="{9BF35AC4-9793-FC41-9FE9-6571C1E56EF3}" type="presOf" srcId="{F69FBB79-C9ED-3443-B2D5-A63C85D879C1}" destId="{229953C4-533B-FC4B-8B5E-E929494F2319}" srcOrd="1" destOrd="0" presId="urn:microsoft.com/office/officeart/2005/8/layout/lProcess2"/>
    <dgm:cxn modelId="{F08F887C-CF77-A44A-A749-16BA43DA6E86}" type="presOf" srcId="{88E460A5-419F-B842-BE7B-5C871EA12A07}" destId="{B7DB0575-BD80-534A-8606-B8D1E02CEDA5}" srcOrd="0" destOrd="0" presId="urn:microsoft.com/office/officeart/2005/8/layout/lProcess2"/>
    <dgm:cxn modelId="{DAB22057-9E5A-3B45-92B1-4B58C0E775FE}" srcId="{88E460A5-419F-B842-BE7B-5C871EA12A07}" destId="{F51A3601-68A4-E644-A581-E4D5B29D61FD}" srcOrd="0" destOrd="0" parTransId="{FA460626-441E-E942-9579-4CEBD8753DAB}" sibTransId="{470F9A7D-73CA-EE4A-A03D-CDB084B4169F}"/>
    <dgm:cxn modelId="{110998CE-B02E-AB4B-A450-159F52E5A175}" type="presOf" srcId="{097F60B6-13E5-044E-8800-0069CF55C36E}" destId="{722ABCD8-F5D8-8242-8066-C38ED0124B91}" srcOrd="0" destOrd="0" presId="urn:microsoft.com/office/officeart/2005/8/layout/lProcess2"/>
    <dgm:cxn modelId="{8BFAEAAB-5687-324D-AAE7-B217F7866BD2}" srcId="{F69FBB79-C9ED-3443-B2D5-A63C85D879C1}" destId="{705EBB12-A418-1546-A2E6-19EA14B2EEDF}" srcOrd="1" destOrd="0" parTransId="{342BDD97-4444-9F41-B74A-D23E669C0EB7}" sibTransId="{8A292BAF-CEB6-BE48-82C7-E9B71C1E22C2}"/>
    <dgm:cxn modelId="{A88C6F8D-BD40-1840-9EE2-81CD27AB7CD6}" type="presOf" srcId="{75EE77CD-DF56-8649-BD48-E110CF7157E3}" destId="{C909F542-5B8E-2B47-B7FF-BCDD2A850E42}" srcOrd="0" destOrd="0" presId="urn:microsoft.com/office/officeart/2005/8/layout/lProcess2"/>
    <dgm:cxn modelId="{34F60CE6-7347-6348-8C30-0182D6C2F2E1}" type="presOf" srcId="{2AC2FA72-01FD-B140-A02D-07A24E3228F8}" destId="{9BDBDB8E-97E9-424A-B1A6-9E698A13E4DF}" srcOrd="0" destOrd="0" presId="urn:microsoft.com/office/officeart/2005/8/layout/lProcess2"/>
    <dgm:cxn modelId="{19034740-A4F0-4144-A3E6-65C3319BED8E}" type="presOf" srcId="{8B37DAE3-9F44-E348-A7D9-AF2F33F0F63A}" destId="{2F5A1CE0-8F84-6C4D-B83F-77464603AA11}" srcOrd="0" destOrd="0" presId="urn:microsoft.com/office/officeart/2005/8/layout/lProcess2"/>
    <dgm:cxn modelId="{00C95F69-ED3C-3544-BF96-136958C1768A}" type="presOf" srcId="{F51A3601-68A4-E644-A581-E4D5B29D61FD}" destId="{C453E325-DEE3-234E-8528-A6221236075E}" srcOrd="0" destOrd="0" presId="urn:microsoft.com/office/officeart/2005/8/layout/lProcess2"/>
    <dgm:cxn modelId="{E4720376-4DC9-6C42-B858-5BA8C7530257}" type="presOf" srcId="{097F60B6-13E5-044E-8800-0069CF55C36E}" destId="{DA08720E-F3C6-9B47-9918-665964636C0C}" srcOrd="1" destOrd="0" presId="urn:microsoft.com/office/officeart/2005/8/layout/lProcess2"/>
    <dgm:cxn modelId="{EC98A903-6E13-CE4D-BDF7-64F02707BB7D}" srcId="{097F60B6-13E5-044E-8800-0069CF55C36E}" destId="{F2AD78F6-DAEE-054F-98AD-7D494FF5C90D}" srcOrd="0" destOrd="0" parTransId="{6D6AC612-30D2-5C43-878F-52100C18BF4F}" sibTransId="{A8FC475A-58E5-C241-AF8C-9905470A65DF}"/>
    <dgm:cxn modelId="{CCB3655B-D116-C945-BD2B-C5835B9C07C2}" type="presOf" srcId="{F69FBB79-C9ED-3443-B2D5-A63C85D879C1}" destId="{D4A311F0-0B7E-694B-9FDC-D4AE54E45B88}" srcOrd="0" destOrd="0" presId="urn:microsoft.com/office/officeart/2005/8/layout/lProcess2"/>
    <dgm:cxn modelId="{BBB2E8CF-2F18-6640-9F50-7775B3743D84}" type="presOf" srcId="{F2AD78F6-DAEE-054F-98AD-7D494FF5C90D}" destId="{E1CCFFE8-456E-E848-ABF2-4FBA66496EC9}" srcOrd="0" destOrd="0" presId="urn:microsoft.com/office/officeart/2005/8/layout/lProcess2"/>
    <dgm:cxn modelId="{14EB4F2B-BFE7-3749-8BB2-98469B73CD2B}" type="presOf" srcId="{705EBB12-A418-1546-A2E6-19EA14B2EEDF}" destId="{E2F8157D-CC18-0645-9E42-818E66930A6C}" srcOrd="0" destOrd="0" presId="urn:microsoft.com/office/officeart/2005/8/layout/lProcess2"/>
    <dgm:cxn modelId="{B0A68068-F2E9-244B-B29D-77D3BE9A9D36}" type="presOf" srcId="{3583A21F-DD57-0740-AC86-6A83E088D6B1}" destId="{6BC36E78-C61A-FE4B-A96A-1B78A060EA22}" srcOrd="0" destOrd="0" presId="urn:microsoft.com/office/officeart/2005/8/layout/lProcess2"/>
    <dgm:cxn modelId="{38ADDB98-360A-0149-85B4-12B57C497F67}" srcId="{2AC2FA72-01FD-B140-A02D-07A24E3228F8}" destId="{097F60B6-13E5-044E-8800-0069CF55C36E}" srcOrd="0" destOrd="0" parTransId="{0985F819-2301-A240-8659-B38839A85AF6}" sibTransId="{89E6E8FE-E052-3F4E-B0DD-28AB49A635F6}"/>
    <dgm:cxn modelId="{2BAA3D2A-8685-2843-9506-A043E508B258}" type="presOf" srcId="{88E460A5-419F-B842-BE7B-5C871EA12A07}" destId="{72B548EE-FD49-A24C-90D3-F2C683939813}" srcOrd="1" destOrd="0" presId="urn:microsoft.com/office/officeart/2005/8/layout/lProcess2"/>
    <dgm:cxn modelId="{D4755AA1-2861-3A43-A65C-7C100DFED96A}" srcId="{2AC2FA72-01FD-B140-A02D-07A24E3228F8}" destId="{88E460A5-419F-B842-BE7B-5C871EA12A07}" srcOrd="2" destOrd="0" parTransId="{6FE974F8-2A21-DF48-AB86-F3359A5A8A0B}" sibTransId="{76AF5F4C-B2A5-A645-A7ED-22AD5B71F419}"/>
    <dgm:cxn modelId="{25243C3A-771A-8D44-A04B-BA897B9EA972}" srcId="{88E460A5-419F-B842-BE7B-5C871EA12A07}" destId="{8B37DAE3-9F44-E348-A7D9-AF2F33F0F63A}" srcOrd="2" destOrd="0" parTransId="{6892ED54-DB43-8F48-AA45-65EE8818A4A9}" sibTransId="{523491B4-C629-1242-8B18-DF9FBF48A8E7}"/>
    <dgm:cxn modelId="{7820D7AA-4203-2947-98AB-BE649B500220}" srcId="{88E460A5-419F-B842-BE7B-5C871EA12A07}" destId="{375E150B-E372-9144-87C4-55FD193655E0}" srcOrd="1" destOrd="0" parTransId="{FAD98D3E-8FF3-B44D-8473-E6F9B4AABBC8}" sibTransId="{5CABB86F-EB22-A547-A251-5E31E306C8DE}"/>
    <dgm:cxn modelId="{F8992003-830D-3044-8665-10E16C1271BE}" type="presParOf" srcId="{9BDBDB8E-97E9-424A-B1A6-9E698A13E4DF}" destId="{58CC8B6D-FEA1-234C-94D4-D49552848ED2}" srcOrd="0" destOrd="0" presId="urn:microsoft.com/office/officeart/2005/8/layout/lProcess2"/>
    <dgm:cxn modelId="{D8ACB027-16BC-E246-A823-7B2B30551BFF}" type="presParOf" srcId="{58CC8B6D-FEA1-234C-94D4-D49552848ED2}" destId="{722ABCD8-F5D8-8242-8066-C38ED0124B91}" srcOrd="0" destOrd="0" presId="urn:microsoft.com/office/officeart/2005/8/layout/lProcess2"/>
    <dgm:cxn modelId="{38A5DA6A-CFA1-DB4E-8FF4-CCA1C5449CEA}" type="presParOf" srcId="{58CC8B6D-FEA1-234C-94D4-D49552848ED2}" destId="{DA08720E-F3C6-9B47-9918-665964636C0C}" srcOrd="1" destOrd="0" presId="urn:microsoft.com/office/officeart/2005/8/layout/lProcess2"/>
    <dgm:cxn modelId="{69A1CBC9-FCDC-1748-BFA5-60EF496A5CC1}" type="presParOf" srcId="{58CC8B6D-FEA1-234C-94D4-D49552848ED2}" destId="{82869E69-7937-2A42-9696-9B3BBF077622}" srcOrd="2" destOrd="0" presId="urn:microsoft.com/office/officeart/2005/8/layout/lProcess2"/>
    <dgm:cxn modelId="{7C1D72E4-AC1C-9641-9175-BCC528FE5B2B}" type="presParOf" srcId="{82869E69-7937-2A42-9696-9B3BBF077622}" destId="{CC8B9FB5-CDE5-0741-87AF-7F1606F0512A}" srcOrd="0" destOrd="0" presId="urn:microsoft.com/office/officeart/2005/8/layout/lProcess2"/>
    <dgm:cxn modelId="{8A3A3496-F6F0-2A4B-AEA6-F1243064C1A2}" type="presParOf" srcId="{CC8B9FB5-CDE5-0741-87AF-7F1606F0512A}" destId="{E1CCFFE8-456E-E848-ABF2-4FBA66496EC9}" srcOrd="0" destOrd="0" presId="urn:microsoft.com/office/officeart/2005/8/layout/lProcess2"/>
    <dgm:cxn modelId="{755AAB16-4458-CC44-B5B6-540A30B97410}" type="presParOf" srcId="{CC8B9FB5-CDE5-0741-87AF-7F1606F0512A}" destId="{E94E0E60-991B-5141-A2D7-C4F2F6D1C83C}" srcOrd="1" destOrd="0" presId="urn:microsoft.com/office/officeart/2005/8/layout/lProcess2"/>
    <dgm:cxn modelId="{72886AD7-BF32-7E4C-BEFC-6B43E0134AC8}" type="presParOf" srcId="{CC8B9FB5-CDE5-0741-87AF-7F1606F0512A}" destId="{C909F542-5B8E-2B47-B7FF-BCDD2A850E42}" srcOrd="2" destOrd="0" presId="urn:microsoft.com/office/officeart/2005/8/layout/lProcess2"/>
    <dgm:cxn modelId="{3FBB02F2-7A75-2D4A-A91E-8F2167DF84A1}" type="presParOf" srcId="{9BDBDB8E-97E9-424A-B1A6-9E698A13E4DF}" destId="{938BCD54-0169-D34C-BE7D-B47DB72D0E68}" srcOrd="1" destOrd="0" presId="urn:microsoft.com/office/officeart/2005/8/layout/lProcess2"/>
    <dgm:cxn modelId="{C5FD12C4-EB7B-C94C-B8D6-B8A2E89A8493}" type="presParOf" srcId="{9BDBDB8E-97E9-424A-B1A6-9E698A13E4DF}" destId="{39E6F51F-79D3-5749-9CF9-1814DAA80B8A}" srcOrd="2" destOrd="0" presId="urn:microsoft.com/office/officeart/2005/8/layout/lProcess2"/>
    <dgm:cxn modelId="{34A6E9CD-81C1-5B47-8772-BE6420C0C6C5}" type="presParOf" srcId="{39E6F51F-79D3-5749-9CF9-1814DAA80B8A}" destId="{D4A311F0-0B7E-694B-9FDC-D4AE54E45B88}" srcOrd="0" destOrd="0" presId="urn:microsoft.com/office/officeart/2005/8/layout/lProcess2"/>
    <dgm:cxn modelId="{3C97BEA1-98ED-4A41-B04F-ED6152795073}" type="presParOf" srcId="{39E6F51F-79D3-5749-9CF9-1814DAA80B8A}" destId="{229953C4-533B-FC4B-8B5E-E929494F2319}" srcOrd="1" destOrd="0" presId="urn:microsoft.com/office/officeart/2005/8/layout/lProcess2"/>
    <dgm:cxn modelId="{659E43F8-9BAF-8B49-8314-92D4682BC4D3}" type="presParOf" srcId="{39E6F51F-79D3-5749-9CF9-1814DAA80B8A}" destId="{DC358284-B9C7-0A49-83AC-49E9FE9871A8}" srcOrd="2" destOrd="0" presId="urn:microsoft.com/office/officeart/2005/8/layout/lProcess2"/>
    <dgm:cxn modelId="{ECD5AD08-972E-4246-9EEA-536C4F1ADC82}" type="presParOf" srcId="{DC358284-B9C7-0A49-83AC-49E9FE9871A8}" destId="{18921F6D-4756-5F40-97B0-5927522FAEC8}" srcOrd="0" destOrd="0" presId="urn:microsoft.com/office/officeart/2005/8/layout/lProcess2"/>
    <dgm:cxn modelId="{C8477163-FA14-7744-A6F0-D8257A1A932F}" type="presParOf" srcId="{18921F6D-4756-5F40-97B0-5927522FAEC8}" destId="{6BC36E78-C61A-FE4B-A96A-1B78A060EA22}" srcOrd="0" destOrd="0" presId="urn:microsoft.com/office/officeart/2005/8/layout/lProcess2"/>
    <dgm:cxn modelId="{CC7C54F5-25D3-4F48-AEF1-145FC05F0636}" type="presParOf" srcId="{18921F6D-4756-5F40-97B0-5927522FAEC8}" destId="{BE825CB4-D97B-8445-AE02-92EE80F59682}" srcOrd="1" destOrd="0" presId="urn:microsoft.com/office/officeart/2005/8/layout/lProcess2"/>
    <dgm:cxn modelId="{C6BA97C3-505A-604A-BC90-D3684487C473}" type="presParOf" srcId="{18921F6D-4756-5F40-97B0-5927522FAEC8}" destId="{E2F8157D-CC18-0645-9E42-818E66930A6C}" srcOrd="2" destOrd="0" presId="urn:microsoft.com/office/officeart/2005/8/layout/lProcess2"/>
    <dgm:cxn modelId="{5BD3F15B-D07A-FC47-B19B-9D211AD7617D}" type="presParOf" srcId="{9BDBDB8E-97E9-424A-B1A6-9E698A13E4DF}" destId="{22D61760-D391-7447-B6DB-BF2DFF7E13DE}" srcOrd="3" destOrd="0" presId="urn:microsoft.com/office/officeart/2005/8/layout/lProcess2"/>
    <dgm:cxn modelId="{25B6B962-8737-1745-9BEF-CDD20383CE6F}" type="presParOf" srcId="{9BDBDB8E-97E9-424A-B1A6-9E698A13E4DF}" destId="{D5B43668-A9E4-BE44-A2F9-F75E7360E176}" srcOrd="4" destOrd="0" presId="urn:microsoft.com/office/officeart/2005/8/layout/lProcess2"/>
    <dgm:cxn modelId="{A401A398-390B-294A-9554-C56DAFF95976}" type="presParOf" srcId="{D5B43668-A9E4-BE44-A2F9-F75E7360E176}" destId="{B7DB0575-BD80-534A-8606-B8D1E02CEDA5}" srcOrd="0" destOrd="0" presId="urn:microsoft.com/office/officeart/2005/8/layout/lProcess2"/>
    <dgm:cxn modelId="{EEECF3D6-15CB-E448-9EB0-9AD63312A8FF}" type="presParOf" srcId="{D5B43668-A9E4-BE44-A2F9-F75E7360E176}" destId="{72B548EE-FD49-A24C-90D3-F2C683939813}" srcOrd="1" destOrd="0" presId="urn:microsoft.com/office/officeart/2005/8/layout/lProcess2"/>
    <dgm:cxn modelId="{DD672A2E-73C7-114C-BEDE-E72813FB13AF}" type="presParOf" srcId="{D5B43668-A9E4-BE44-A2F9-F75E7360E176}" destId="{AF803B18-0750-404D-BABD-A2BDB33E84C3}" srcOrd="2" destOrd="0" presId="urn:microsoft.com/office/officeart/2005/8/layout/lProcess2"/>
    <dgm:cxn modelId="{99FA7ADC-E874-CA42-8366-B374B2E6C7F1}" type="presParOf" srcId="{AF803B18-0750-404D-BABD-A2BDB33E84C3}" destId="{1B4BC375-2F95-8943-AB45-57726B451511}" srcOrd="0" destOrd="0" presId="urn:microsoft.com/office/officeart/2005/8/layout/lProcess2"/>
    <dgm:cxn modelId="{30BD64B1-BDDE-9942-A16D-1257C0255C03}" type="presParOf" srcId="{1B4BC375-2F95-8943-AB45-57726B451511}" destId="{C453E325-DEE3-234E-8528-A6221236075E}" srcOrd="0" destOrd="0" presId="urn:microsoft.com/office/officeart/2005/8/layout/lProcess2"/>
    <dgm:cxn modelId="{DB69CFFB-EDAB-A043-AC47-C652B6243F40}" type="presParOf" srcId="{1B4BC375-2F95-8943-AB45-57726B451511}" destId="{2E809A52-61CE-CF4E-BF69-6CD1FBEE95E3}" srcOrd="1" destOrd="0" presId="urn:microsoft.com/office/officeart/2005/8/layout/lProcess2"/>
    <dgm:cxn modelId="{2A5C481D-AF46-864F-A35B-EB37E3EBFF47}" type="presParOf" srcId="{1B4BC375-2F95-8943-AB45-57726B451511}" destId="{18A9B03C-8DBB-9A42-A641-D9C6023C03AA}" srcOrd="2" destOrd="0" presId="urn:microsoft.com/office/officeart/2005/8/layout/lProcess2"/>
    <dgm:cxn modelId="{3B5A3280-FE03-E447-93F0-C1666E9D1147}" type="presParOf" srcId="{1B4BC375-2F95-8943-AB45-57726B451511}" destId="{AB001FFB-CFD9-3D44-B79C-849840D3B339}" srcOrd="3" destOrd="0" presId="urn:microsoft.com/office/officeart/2005/8/layout/lProcess2"/>
    <dgm:cxn modelId="{708972F0-411D-C94F-988B-76B33A605A77}" type="presParOf" srcId="{1B4BC375-2F95-8943-AB45-57726B451511}" destId="{2F5A1CE0-8F84-6C4D-B83F-77464603AA1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897187C-1D41-0D44-8919-E34F398780C9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50AE5B-D2DC-EE40-B4FC-5EE394CAD16E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Improved Patient Care</a:t>
          </a:r>
          <a:endParaRPr lang="en-US" sz="1400" dirty="0">
            <a:solidFill>
              <a:srgbClr val="000000"/>
            </a:solidFill>
          </a:endParaRPr>
        </a:p>
      </dgm:t>
    </dgm:pt>
    <dgm:pt modelId="{0E5F9BAF-6141-4E41-95CF-5E9E22EEFFBF}" type="parTrans" cxnId="{2F467C4C-50DA-874D-BB04-8160C9C10696}">
      <dgm:prSet/>
      <dgm:spPr/>
      <dgm:t>
        <a:bodyPr/>
        <a:lstStyle/>
        <a:p>
          <a:endParaRPr lang="en-US"/>
        </a:p>
      </dgm:t>
    </dgm:pt>
    <dgm:pt modelId="{6E28B4EF-81EC-6A4E-9F7F-D02A2E46399E}" type="sibTrans" cxnId="{2F467C4C-50DA-874D-BB04-8160C9C10696}">
      <dgm:prSet/>
      <dgm:spPr/>
      <dgm:t>
        <a:bodyPr/>
        <a:lstStyle/>
        <a:p>
          <a:endParaRPr lang="en-US"/>
        </a:p>
      </dgm:t>
    </dgm:pt>
    <dgm:pt modelId="{B5042AC4-1107-D74B-A9A3-D41A2CE49A12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Program With Standardized Methodology </a:t>
          </a:r>
          <a:endParaRPr lang="en-US" sz="1400" dirty="0">
            <a:solidFill>
              <a:srgbClr val="000000"/>
            </a:solidFill>
          </a:endParaRPr>
        </a:p>
      </dgm:t>
    </dgm:pt>
    <dgm:pt modelId="{1CBCCC20-04F1-2748-81E8-637451C9EADE}" type="parTrans" cxnId="{A11463FF-A74E-A34B-ACAD-F23D18A5EB6F}">
      <dgm:prSet/>
      <dgm:spPr/>
      <dgm:t>
        <a:bodyPr/>
        <a:lstStyle/>
        <a:p>
          <a:endParaRPr lang="en-US"/>
        </a:p>
      </dgm:t>
    </dgm:pt>
    <dgm:pt modelId="{C1458C0B-088C-2F4C-9463-5B394AAA3802}" type="sibTrans" cxnId="{A11463FF-A74E-A34B-ACAD-F23D18A5EB6F}">
      <dgm:prSet/>
      <dgm:spPr/>
      <dgm:t>
        <a:bodyPr/>
        <a:lstStyle/>
        <a:p>
          <a:endParaRPr lang="en-US"/>
        </a:p>
      </dgm:t>
    </dgm:pt>
    <dgm:pt modelId="{DB492C40-21E0-154A-9BAA-AD0D05EDA771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Performance Measures Linked To Core Indicators</a:t>
          </a:r>
          <a:endParaRPr lang="en-US" sz="1400" dirty="0">
            <a:solidFill>
              <a:srgbClr val="000000"/>
            </a:solidFill>
          </a:endParaRPr>
        </a:p>
      </dgm:t>
    </dgm:pt>
    <dgm:pt modelId="{3ED26516-D990-C148-915C-0262DC05AF9F}" type="parTrans" cxnId="{AE4C1E6E-D11B-234A-8BC4-6B621D106276}">
      <dgm:prSet/>
      <dgm:spPr/>
      <dgm:t>
        <a:bodyPr/>
        <a:lstStyle/>
        <a:p>
          <a:endParaRPr lang="en-US"/>
        </a:p>
      </dgm:t>
    </dgm:pt>
    <dgm:pt modelId="{23C868A7-2105-5E41-AA0D-824CFA548E29}" type="sibTrans" cxnId="{AE4C1E6E-D11B-234A-8BC4-6B621D106276}">
      <dgm:prSet/>
      <dgm:spPr/>
      <dgm:t>
        <a:bodyPr/>
        <a:lstStyle/>
        <a:p>
          <a:endParaRPr lang="en-US"/>
        </a:p>
      </dgm:t>
    </dgm:pt>
    <dgm:pt modelId="{E720A676-AEB7-7C4B-9DDA-D07018C527F9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Operational Logistics To Support Different Pedagogy</a:t>
          </a:r>
          <a:endParaRPr lang="en-US" sz="1400" dirty="0">
            <a:solidFill>
              <a:srgbClr val="000000"/>
            </a:solidFill>
          </a:endParaRPr>
        </a:p>
      </dgm:t>
    </dgm:pt>
    <dgm:pt modelId="{5A147C7F-7A87-A743-AC3B-C33229AB1031}" type="parTrans" cxnId="{C65378F4-E511-964F-BFD4-CDE384EE8547}">
      <dgm:prSet/>
      <dgm:spPr/>
      <dgm:t>
        <a:bodyPr/>
        <a:lstStyle/>
        <a:p>
          <a:endParaRPr lang="en-US"/>
        </a:p>
      </dgm:t>
    </dgm:pt>
    <dgm:pt modelId="{6E38A921-5A5A-FC41-941B-B5A7479FA86A}" type="sibTrans" cxnId="{C65378F4-E511-964F-BFD4-CDE384EE8547}">
      <dgm:prSet/>
      <dgm:spPr/>
      <dgm:t>
        <a:bodyPr/>
        <a:lstStyle/>
        <a:p>
          <a:endParaRPr lang="en-US"/>
        </a:p>
      </dgm:t>
    </dgm:pt>
    <dgm:pt modelId="{68BCCE1B-B63F-794E-BB74-62075C8C3A03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Outcome Tracking For Problem Identification &amp; Pro-Active Mitigation</a:t>
          </a:r>
          <a:endParaRPr lang="en-US" sz="1400" dirty="0">
            <a:solidFill>
              <a:srgbClr val="000000"/>
            </a:solidFill>
          </a:endParaRPr>
        </a:p>
      </dgm:t>
    </dgm:pt>
    <dgm:pt modelId="{BA05D78E-677D-8E4A-B15D-44189B406A16}" type="parTrans" cxnId="{434A4FD4-BBF2-EC4F-95E8-6915A63A3BDE}">
      <dgm:prSet/>
      <dgm:spPr/>
      <dgm:t>
        <a:bodyPr/>
        <a:lstStyle/>
        <a:p>
          <a:endParaRPr lang="en-US"/>
        </a:p>
      </dgm:t>
    </dgm:pt>
    <dgm:pt modelId="{CA49C524-5101-2345-B87A-B94454D07272}" type="sibTrans" cxnId="{434A4FD4-BBF2-EC4F-95E8-6915A63A3BDE}">
      <dgm:prSet/>
      <dgm:spPr/>
      <dgm:t>
        <a:bodyPr/>
        <a:lstStyle/>
        <a:p>
          <a:endParaRPr lang="en-US"/>
        </a:p>
      </dgm:t>
    </dgm:pt>
    <dgm:pt modelId="{C5AEE755-845F-014F-9671-3D1F63A20EAC}" type="pres">
      <dgm:prSet presAssocID="{A897187C-1D41-0D44-8919-E34F398780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DBCC4B-1E4F-8B46-923F-C7CFC177934B}" type="pres">
      <dgm:prSet presAssocID="{A897187C-1D41-0D44-8919-E34F398780C9}" presName="cycle" presStyleCnt="0"/>
      <dgm:spPr/>
    </dgm:pt>
    <dgm:pt modelId="{EF68DD50-54C3-3E40-B657-7DA511550C21}" type="pres">
      <dgm:prSet presAssocID="{C150AE5B-D2DC-EE40-B4FC-5EE394CAD16E}" presName="nodeFirstNode" presStyleLbl="node1" presStyleIdx="0" presStyleCnt="5" custRadScaleRad="93272" custRadScaleInc="2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F38B2-3E6F-5841-9ADC-8EF9D0D45E7A}" type="pres">
      <dgm:prSet presAssocID="{6E28B4EF-81EC-6A4E-9F7F-D02A2E46399E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CFAE75A4-D709-A94C-8CB1-D35F8FDF8D92}" type="pres">
      <dgm:prSet presAssocID="{B5042AC4-1107-D74B-A9A3-D41A2CE49A12}" presName="nodeFollowingNodes" presStyleLbl="node1" presStyleIdx="1" presStyleCnt="5" custScaleX="157239" custRadScaleRad="108287" custRadScaleInc="10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DC2EE-4705-D048-A7BD-F042665A9818}" type="pres">
      <dgm:prSet presAssocID="{DB492C40-21E0-154A-9BAA-AD0D05EDA771}" presName="nodeFollowingNodes" presStyleLbl="node1" presStyleIdx="2" presStyleCnt="5" custScaleX="179617" custRadScaleRad="140429" custRadScaleInc="-46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458BC-F72A-894F-9B3C-8F70AF7757B2}" type="pres">
      <dgm:prSet presAssocID="{E720A676-AEB7-7C4B-9DDA-D07018C527F9}" presName="nodeFollowingNodes" presStyleLbl="node1" presStyleIdx="3" presStyleCnt="5" custScaleX="174420" custRadScaleRad="147634" custRadScaleInc="52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412F1-ABF8-1B45-BD2A-14C19A58BD9F}" type="pres">
      <dgm:prSet presAssocID="{68BCCE1B-B63F-794E-BB74-62075C8C3A03}" presName="nodeFollowingNodes" presStyleLbl="node1" presStyleIdx="4" presStyleCnt="5" custScaleX="170876" custRadScaleRad="126388" custRadScaleInc="-11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11D058-6563-A340-A8E8-529A9A7E37D5}" type="presOf" srcId="{6E28B4EF-81EC-6A4E-9F7F-D02A2E46399E}" destId="{665F38B2-3E6F-5841-9ADC-8EF9D0D45E7A}" srcOrd="0" destOrd="0" presId="urn:microsoft.com/office/officeart/2005/8/layout/cycle3"/>
    <dgm:cxn modelId="{FCFBCA2F-827A-4C46-9325-3C8665682E6D}" type="presOf" srcId="{DB492C40-21E0-154A-9BAA-AD0D05EDA771}" destId="{289DC2EE-4705-D048-A7BD-F042665A9818}" srcOrd="0" destOrd="0" presId="urn:microsoft.com/office/officeart/2005/8/layout/cycle3"/>
    <dgm:cxn modelId="{A11463FF-A74E-A34B-ACAD-F23D18A5EB6F}" srcId="{A897187C-1D41-0D44-8919-E34F398780C9}" destId="{B5042AC4-1107-D74B-A9A3-D41A2CE49A12}" srcOrd="1" destOrd="0" parTransId="{1CBCCC20-04F1-2748-81E8-637451C9EADE}" sibTransId="{C1458C0B-088C-2F4C-9463-5B394AAA3802}"/>
    <dgm:cxn modelId="{EE0CCA80-282D-8D40-86BC-CC26FC8406A4}" type="presOf" srcId="{68BCCE1B-B63F-794E-BB74-62075C8C3A03}" destId="{D2A412F1-ABF8-1B45-BD2A-14C19A58BD9F}" srcOrd="0" destOrd="0" presId="urn:microsoft.com/office/officeart/2005/8/layout/cycle3"/>
    <dgm:cxn modelId="{3AAD40DD-CAE7-1F48-8A44-656827E2AC21}" type="presOf" srcId="{C150AE5B-D2DC-EE40-B4FC-5EE394CAD16E}" destId="{EF68DD50-54C3-3E40-B657-7DA511550C21}" srcOrd="0" destOrd="0" presId="urn:microsoft.com/office/officeart/2005/8/layout/cycle3"/>
    <dgm:cxn modelId="{CF697099-A6FB-D040-9922-9F22675D0090}" type="presOf" srcId="{E720A676-AEB7-7C4B-9DDA-D07018C527F9}" destId="{7E1458BC-F72A-894F-9B3C-8F70AF7757B2}" srcOrd="0" destOrd="0" presId="urn:microsoft.com/office/officeart/2005/8/layout/cycle3"/>
    <dgm:cxn modelId="{D4D53F08-5E9E-914C-BEDB-4138EDFAF1F7}" type="presOf" srcId="{A897187C-1D41-0D44-8919-E34F398780C9}" destId="{C5AEE755-845F-014F-9671-3D1F63A20EAC}" srcOrd="0" destOrd="0" presId="urn:microsoft.com/office/officeart/2005/8/layout/cycle3"/>
    <dgm:cxn modelId="{434A4FD4-BBF2-EC4F-95E8-6915A63A3BDE}" srcId="{A897187C-1D41-0D44-8919-E34F398780C9}" destId="{68BCCE1B-B63F-794E-BB74-62075C8C3A03}" srcOrd="4" destOrd="0" parTransId="{BA05D78E-677D-8E4A-B15D-44189B406A16}" sibTransId="{CA49C524-5101-2345-B87A-B94454D07272}"/>
    <dgm:cxn modelId="{2F467C4C-50DA-874D-BB04-8160C9C10696}" srcId="{A897187C-1D41-0D44-8919-E34F398780C9}" destId="{C150AE5B-D2DC-EE40-B4FC-5EE394CAD16E}" srcOrd="0" destOrd="0" parTransId="{0E5F9BAF-6141-4E41-95CF-5E9E22EEFFBF}" sibTransId="{6E28B4EF-81EC-6A4E-9F7F-D02A2E46399E}"/>
    <dgm:cxn modelId="{AE4C1E6E-D11B-234A-8BC4-6B621D106276}" srcId="{A897187C-1D41-0D44-8919-E34F398780C9}" destId="{DB492C40-21E0-154A-9BAA-AD0D05EDA771}" srcOrd="2" destOrd="0" parTransId="{3ED26516-D990-C148-915C-0262DC05AF9F}" sibTransId="{23C868A7-2105-5E41-AA0D-824CFA548E29}"/>
    <dgm:cxn modelId="{48A04A28-8982-D546-9BDC-BD7AC09A7605}" type="presOf" srcId="{B5042AC4-1107-D74B-A9A3-D41A2CE49A12}" destId="{CFAE75A4-D709-A94C-8CB1-D35F8FDF8D92}" srcOrd="0" destOrd="0" presId="urn:microsoft.com/office/officeart/2005/8/layout/cycle3"/>
    <dgm:cxn modelId="{C65378F4-E511-964F-BFD4-CDE384EE8547}" srcId="{A897187C-1D41-0D44-8919-E34F398780C9}" destId="{E720A676-AEB7-7C4B-9DDA-D07018C527F9}" srcOrd="3" destOrd="0" parTransId="{5A147C7F-7A87-A743-AC3B-C33229AB1031}" sibTransId="{6E38A921-5A5A-FC41-941B-B5A7479FA86A}"/>
    <dgm:cxn modelId="{9AD6A76A-0B6C-E242-BDF7-A22B4EFB99E2}" type="presParOf" srcId="{C5AEE755-845F-014F-9671-3D1F63A20EAC}" destId="{6EDBCC4B-1E4F-8B46-923F-C7CFC177934B}" srcOrd="0" destOrd="0" presId="urn:microsoft.com/office/officeart/2005/8/layout/cycle3"/>
    <dgm:cxn modelId="{5DC66706-83F9-4846-8F0C-33E280B12DC9}" type="presParOf" srcId="{6EDBCC4B-1E4F-8B46-923F-C7CFC177934B}" destId="{EF68DD50-54C3-3E40-B657-7DA511550C21}" srcOrd="0" destOrd="0" presId="urn:microsoft.com/office/officeart/2005/8/layout/cycle3"/>
    <dgm:cxn modelId="{8A6C31E4-0410-D840-8758-C00BE10D495B}" type="presParOf" srcId="{6EDBCC4B-1E4F-8B46-923F-C7CFC177934B}" destId="{665F38B2-3E6F-5841-9ADC-8EF9D0D45E7A}" srcOrd="1" destOrd="0" presId="urn:microsoft.com/office/officeart/2005/8/layout/cycle3"/>
    <dgm:cxn modelId="{52ACCA36-231C-A345-AEDB-A566DD31B2C9}" type="presParOf" srcId="{6EDBCC4B-1E4F-8B46-923F-C7CFC177934B}" destId="{CFAE75A4-D709-A94C-8CB1-D35F8FDF8D92}" srcOrd="2" destOrd="0" presId="urn:microsoft.com/office/officeart/2005/8/layout/cycle3"/>
    <dgm:cxn modelId="{78EFE5B5-4525-9E4E-B7C8-B735FAF59375}" type="presParOf" srcId="{6EDBCC4B-1E4F-8B46-923F-C7CFC177934B}" destId="{289DC2EE-4705-D048-A7BD-F042665A9818}" srcOrd="3" destOrd="0" presId="urn:microsoft.com/office/officeart/2005/8/layout/cycle3"/>
    <dgm:cxn modelId="{9D86049E-9680-B649-99F8-E555F31BC5A1}" type="presParOf" srcId="{6EDBCC4B-1E4F-8B46-923F-C7CFC177934B}" destId="{7E1458BC-F72A-894F-9B3C-8F70AF7757B2}" srcOrd="4" destOrd="0" presId="urn:microsoft.com/office/officeart/2005/8/layout/cycle3"/>
    <dgm:cxn modelId="{443E91A0-F74D-574E-9488-62BDC8D55478}" type="presParOf" srcId="{6EDBCC4B-1E4F-8B46-923F-C7CFC177934B}" destId="{D2A412F1-ABF8-1B45-BD2A-14C19A58BD9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E8DFF0-C57A-F140-BC46-1033C57C8D07}" type="doc">
      <dgm:prSet loTypeId="urn:microsoft.com/office/officeart/2009/layout/Revers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64BF42-DE61-3749-AFCD-B8E8AF29FDEB}">
      <dgm:prSet phldrT="[Text]"/>
      <dgm:spPr/>
      <dgm:t>
        <a:bodyPr/>
        <a:lstStyle/>
        <a:p>
          <a:r>
            <a:rPr lang="en-US" dirty="0" smtClean="0"/>
            <a:t>Knowledge Into Actions</a:t>
          </a:r>
          <a:endParaRPr lang="en-US" dirty="0"/>
        </a:p>
      </dgm:t>
    </dgm:pt>
    <dgm:pt modelId="{18B20906-24E1-FD4B-A9BE-E54BD9E00069}" type="parTrans" cxnId="{83654BAE-8405-6D47-9B3F-E6E320724E14}">
      <dgm:prSet/>
      <dgm:spPr/>
      <dgm:t>
        <a:bodyPr/>
        <a:lstStyle/>
        <a:p>
          <a:endParaRPr lang="en-US"/>
        </a:p>
      </dgm:t>
    </dgm:pt>
    <dgm:pt modelId="{AD55EB22-F2EC-1247-BEAD-997EE85AA07A}" type="sibTrans" cxnId="{83654BAE-8405-6D47-9B3F-E6E320724E14}">
      <dgm:prSet/>
      <dgm:spPr/>
      <dgm:t>
        <a:bodyPr/>
        <a:lstStyle/>
        <a:p>
          <a:endParaRPr lang="en-US"/>
        </a:p>
      </dgm:t>
    </dgm:pt>
    <dgm:pt modelId="{460091C2-791D-4E46-A47E-15CED218A72E}">
      <dgm:prSet phldrT="[Text]"/>
      <dgm:spPr/>
      <dgm:t>
        <a:bodyPr/>
        <a:lstStyle/>
        <a:p>
          <a:r>
            <a:rPr lang="en-US" dirty="0" smtClean="0"/>
            <a:t>Safe Patient Care</a:t>
          </a:r>
          <a:endParaRPr lang="en-US" dirty="0"/>
        </a:p>
      </dgm:t>
    </dgm:pt>
    <dgm:pt modelId="{AA6047E3-9DB5-0C48-ACE7-2002DE4187D3}" type="parTrans" cxnId="{EAF92B6D-A184-894A-8D37-9DD660775224}">
      <dgm:prSet/>
      <dgm:spPr/>
      <dgm:t>
        <a:bodyPr/>
        <a:lstStyle/>
        <a:p>
          <a:endParaRPr lang="en-US"/>
        </a:p>
      </dgm:t>
    </dgm:pt>
    <dgm:pt modelId="{3C4C26F0-7A5D-A549-9D16-3C1B1009721E}" type="sibTrans" cxnId="{EAF92B6D-A184-894A-8D37-9DD660775224}">
      <dgm:prSet/>
      <dgm:spPr/>
      <dgm:t>
        <a:bodyPr/>
        <a:lstStyle/>
        <a:p>
          <a:endParaRPr lang="en-US"/>
        </a:p>
      </dgm:t>
    </dgm:pt>
    <dgm:pt modelId="{2C050F75-D841-9945-B83D-F349F130A5E7}">
      <dgm:prSet phldrT="[Text]"/>
      <dgm:spPr/>
      <dgm:t>
        <a:bodyPr/>
        <a:lstStyle/>
        <a:p>
          <a:r>
            <a:rPr lang="en-US" dirty="0" smtClean="0"/>
            <a:t>Cognitive</a:t>
          </a:r>
          <a:endParaRPr lang="en-US" dirty="0"/>
        </a:p>
      </dgm:t>
    </dgm:pt>
    <dgm:pt modelId="{B9CDFB58-3032-C545-A124-6236F2FDFA29}" type="parTrans" cxnId="{64CB42CE-DF3C-CC46-961C-30E9FF8A7257}">
      <dgm:prSet/>
      <dgm:spPr/>
      <dgm:t>
        <a:bodyPr/>
        <a:lstStyle/>
        <a:p>
          <a:endParaRPr lang="en-US"/>
        </a:p>
      </dgm:t>
    </dgm:pt>
    <dgm:pt modelId="{D8306549-3C6B-614F-89CF-1A9DC4B776CC}" type="sibTrans" cxnId="{64CB42CE-DF3C-CC46-961C-30E9FF8A7257}">
      <dgm:prSet/>
      <dgm:spPr/>
      <dgm:t>
        <a:bodyPr/>
        <a:lstStyle/>
        <a:p>
          <a:endParaRPr lang="en-US"/>
        </a:p>
      </dgm:t>
    </dgm:pt>
    <dgm:pt modelId="{6E9ACD16-F0A5-DE49-9FDA-FC1DD875903B}">
      <dgm:prSet phldrT="[Text]"/>
      <dgm:spPr/>
      <dgm:t>
        <a:bodyPr/>
        <a:lstStyle/>
        <a:p>
          <a:r>
            <a:rPr lang="en-US" dirty="0" smtClean="0"/>
            <a:t>Technical</a:t>
          </a:r>
          <a:endParaRPr lang="en-US" dirty="0"/>
        </a:p>
      </dgm:t>
    </dgm:pt>
    <dgm:pt modelId="{2EB8A8A1-F662-BB48-A0DB-81A110C95F0B}" type="parTrans" cxnId="{7FEB4331-5858-EC4E-90F1-3131ECF446E5}">
      <dgm:prSet/>
      <dgm:spPr/>
      <dgm:t>
        <a:bodyPr/>
        <a:lstStyle/>
        <a:p>
          <a:endParaRPr lang="en-US"/>
        </a:p>
      </dgm:t>
    </dgm:pt>
    <dgm:pt modelId="{5E1EB129-BC8D-4045-9EEF-DB5F35C47BBE}" type="sibTrans" cxnId="{7FEB4331-5858-EC4E-90F1-3131ECF446E5}">
      <dgm:prSet/>
      <dgm:spPr/>
      <dgm:t>
        <a:bodyPr/>
        <a:lstStyle/>
        <a:p>
          <a:endParaRPr lang="en-US"/>
        </a:p>
      </dgm:t>
    </dgm:pt>
    <dgm:pt modelId="{1416B8EA-57EB-3844-8404-84D830CDA622}">
      <dgm:prSet phldrT="[Text]"/>
      <dgm:spPr/>
      <dgm:t>
        <a:bodyPr/>
        <a:lstStyle/>
        <a:p>
          <a:r>
            <a:rPr lang="en-US" dirty="0" smtClean="0"/>
            <a:t>Behavioral</a:t>
          </a:r>
          <a:endParaRPr lang="en-US" dirty="0"/>
        </a:p>
      </dgm:t>
    </dgm:pt>
    <dgm:pt modelId="{5151E7B4-2FCF-6941-8D93-FB007C71D3C3}" type="parTrans" cxnId="{91E951EB-042E-9946-8FEE-5FD5CC1E5F2E}">
      <dgm:prSet/>
      <dgm:spPr/>
      <dgm:t>
        <a:bodyPr/>
        <a:lstStyle/>
        <a:p>
          <a:endParaRPr lang="en-US"/>
        </a:p>
      </dgm:t>
    </dgm:pt>
    <dgm:pt modelId="{A59040A8-18B9-9E4C-A355-DB018C80A933}" type="sibTrans" cxnId="{91E951EB-042E-9946-8FEE-5FD5CC1E5F2E}">
      <dgm:prSet/>
      <dgm:spPr/>
      <dgm:t>
        <a:bodyPr/>
        <a:lstStyle/>
        <a:p>
          <a:endParaRPr lang="en-US"/>
        </a:p>
      </dgm:t>
    </dgm:pt>
    <dgm:pt modelId="{98C97FF7-B28D-1E4C-8269-2C9F94D74FE7}">
      <dgm:prSet phldrT="[Text]"/>
      <dgm:spPr/>
      <dgm:t>
        <a:bodyPr/>
        <a:lstStyle/>
        <a:p>
          <a:r>
            <a:rPr lang="en-US" dirty="0" smtClean="0"/>
            <a:t>Right Actions</a:t>
          </a:r>
          <a:endParaRPr lang="en-US" dirty="0"/>
        </a:p>
      </dgm:t>
    </dgm:pt>
    <dgm:pt modelId="{D5B0C318-AA5D-9D4A-B049-582A27A99017}" type="parTrans" cxnId="{6C5871D2-4184-FD4F-BB59-E7A4CF0A9B83}">
      <dgm:prSet/>
      <dgm:spPr/>
      <dgm:t>
        <a:bodyPr/>
        <a:lstStyle/>
        <a:p>
          <a:endParaRPr lang="en-US"/>
        </a:p>
      </dgm:t>
    </dgm:pt>
    <dgm:pt modelId="{2F7183A6-33AF-5F44-90CE-10119C4122EE}" type="sibTrans" cxnId="{6C5871D2-4184-FD4F-BB59-E7A4CF0A9B83}">
      <dgm:prSet/>
      <dgm:spPr/>
      <dgm:t>
        <a:bodyPr/>
        <a:lstStyle/>
        <a:p>
          <a:endParaRPr lang="en-US"/>
        </a:p>
      </dgm:t>
    </dgm:pt>
    <dgm:pt modelId="{EF83CEF7-6A59-6742-B762-345DFEDA3985}">
      <dgm:prSet phldrT="[Text]"/>
      <dgm:spPr/>
      <dgm:t>
        <a:bodyPr/>
        <a:lstStyle/>
        <a:p>
          <a:r>
            <a:rPr lang="en-US" dirty="0" smtClean="0"/>
            <a:t>Right Time</a:t>
          </a:r>
          <a:endParaRPr lang="en-US" dirty="0"/>
        </a:p>
      </dgm:t>
    </dgm:pt>
    <dgm:pt modelId="{55EEF0E7-8913-CD45-955D-331E06E3A61D}" type="parTrans" cxnId="{86703B0C-931F-C74C-975C-04425DCB85DC}">
      <dgm:prSet/>
      <dgm:spPr/>
      <dgm:t>
        <a:bodyPr/>
        <a:lstStyle/>
        <a:p>
          <a:endParaRPr lang="en-US"/>
        </a:p>
      </dgm:t>
    </dgm:pt>
    <dgm:pt modelId="{1BB18FC3-696A-6848-BFB4-99786608ED6D}" type="sibTrans" cxnId="{86703B0C-931F-C74C-975C-04425DCB85DC}">
      <dgm:prSet/>
      <dgm:spPr/>
      <dgm:t>
        <a:bodyPr/>
        <a:lstStyle/>
        <a:p>
          <a:endParaRPr lang="en-US"/>
        </a:p>
      </dgm:t>
    </dgm:pt>
    <dgm:pt modelId="{F822713D-8B80-5A44-B309-3216FA424764}">
      <dgm:prSet phldrT="[Text]"/>
      <dgm:spPr/>
      <dgm:t>
        <a:bodyPr/>
        <a:lstStyle/>
        <a:p>
          <a:r>
            <a:rPr lang="en-US" dirty="0" smtClean="0"/>
            <a:t>Right Reasons</a:t>
          </a:r>
          <a:endParaRPr lang="en-US" dirty="0"/>
        </a:p>
      </dgm:t>
    </dgm:pt>
    <dgm:pt modelId="{21333786-4200-ED4C-8379-7CDAE677DD2B}" type="parTrans" cxnId="{3666DFF8-FB95-F548-B21B-84A730293C32}">
      <dgm:prSet/>
      <dgm:spPr/>
      <dgm:t>
        <a:bodyPr/>
        <a:lstStyle/>
        <a:p>
          <a:endParaRPr lang="en-US"/>
        </a:p>
      </dgm:t>
    </dgm:pt>
    <dgm:pt modelId="{145DAD84-4988-EC4E-ADB3-B84C59449CB3}" type="sibTrans" cxnId="{3666DFF8-FB95-F548-B21B-84A730293C32}">
      <dgm:prSet/>
      <dgm:spPr/>
      <dgm:t>
        <a:bodyPr/>
        <a:lstStyle/>
        <a:p>
          <a:endParaRPr lang="en-US"/>
        </a:p>
      </dgm:t>
    </dgm:pt>
    <dgm:pt modelId="{F2582C62-2D5A-7A44-AB72-F8E0D1B0C091}">
      <dgm:prSet phldrT="[Text]"/>
      <dgm:spPr/>
      <dgm:t>
        <a:bodyPr/>
        <a:lstStyle/>
        <a:p>
          <a:r>
            <a:rPr lang="en-US" dirty="0" smtClean="0"/>
            <a:t>Right Delivery </a:t>
          </a:r>
          <a:endParaRPr lang="en-US" dirty="0"/>
        </a:p>
      </dgm:t>
    </dgm:pt>
    <dgm:pt modelId="{85FC0E4D-7C41-9342-B1D7-443464B764C0}" type="parTrans" cxnId="{46D0E5B5-516B-8D4B-ACCD-C9E08DB4367D}">
      <dgm:prSet/>
      <dgm:spPr/>
      <dgm:t>
        <a:bodyPr/>
        <a:lstStyle/>
        <a:p>
          <a:endParaRPr lang="en-US"/>
        </a:p>
      </dgm:t>
    </dgm:pt>
    <dgm:pt modelId="{EB69C773-6353-DF40-993B-8CF77C0E7318}" type="sibTrans" cxnId="{46D0E5B5-516B-8D4B-ACCD-C9E08DB4367D}">
      <dgm:prSet/>
      <dgm:spPr/>
      <dgm:t>
        <a:bodyPr/>
        <a:lstStyle/>
        <a:p>
          <a:endParaRPr lang="en-US"/>
        </a:p>
      </dgm:t>
    </dgm:pt>
    <dgm:pt modelId="{D57C4650-D9AE-6345-84F1-FC7880CEE76D}">
      <dgm:prSet phldrT="[Text]"/>
      <dgm:spPr/>
      <dgm:t>
        <a:bodyPr/>
        <a:lstStyle/>
        <a:p>
          <a:r>
            <a:rPr lang="en-US" dirty="0" err="1" smtClean="0"/>
            <a:t>Seemless</a:t>
          </a:r>
          <a:r>
            <a:rPr lang="en-US" dirty="0" smtClean="0"/>
            <a:t> Integration</a:t>
          </a:r>
          <a:endParaRPr lang="en-US" dirty="0"/>
        </a:p>
      </dgm:t>
    </dgm:pt>
    <dgm:pt modelId="{373CD409-BA84-A742-AE88-D8A052241E22}" type="parTrans" cxnId="{AEA71C8D-93B4-8445-A7D2-FF6E4F889153}">
      <dgm:prSet/>
      <dgm:spPr/>
      <dgm:t>
        <a:bodyPr/>
        <a:lstStyle/>
        <a:p>
          <a:endParaRPr lang="en-US"/>
        </a:p>
      </dgm:t>
    </dgm:pt>
    <dgm:pt modelId="{C0B2409A-A07D-C749-9322-0EA40436AC0B}" type="sibTrans" cxnId="{AEA71C8D-93B4-8445-A7D2-FF6E4F889153}">
      <dgm:prSet/>
      <dgm:spPr/>
      <dgm:t>
        <a:bodyPr/>
        <a:lstStyle/>
        <a:p>
          <a:endParaRPr lang="en-US"/>
        </a:p>
      </dgm:t>
    </dgm:pt>
    <dgm:pt modelId="{7AE3297D-DD85-0840-A634-3163A1955413}" type="pres">
      <dgm:prSet presAssocID="{1FE8DFF0-C57A-F140-BC46-1033C57C8D07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8C5F26A-B5D2-E14A-9930-B5D81CA6D5AB}" type="pres">
      <dgm:prSet presAssocID="{1FE8DFF0-C57A-F140-BC46-1033C57C8D07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4A08E-05B0-5442-8CF3-8AE3A99135AC}" type="pres">
      <dgm:prSet presAssocID="{1FE8DFF0-C57A-F140-BC46-1033C57C8D07}" presName="LeftNode" presStyleLbl="bgImgPlace1" presStyleIdx="0" presStyleCnt="2" custScaleX="252990" custScaleY="117239" custLinFactNeighborX="-73266" custLinFactNeighborY="1688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20C6636A-10C9-5D4E-8275-0EBA490041B4}" type="pres">
      <dgm:prSet presAssocID="{1FE8DFF0-C57A-F140-BC46-1033C57C8D07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A7D62-AC88-EC46-8005-8E681474891B}" type="pres">
      <dgm:prSet presAssocID="{1FE8DFF0-C57A-F140-BC46-1033C57C8D07}" presName="RightNode" presStyleLbl="bgImgPlace1" presStyleIdx="1" presStyleCnt="2" custScaleX="240446" custScaleY="119492" custLinFactNeighborX="79147" custLinFactNeighborY="225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F6E9ADC-ACCF-B444-AB3C-BA60EEF3B9BD}" type="pres">
      <dgm:prSet presAssocID="{1FE8DFF0-C57A-F140-BC46-1033C57C8D07}" presName="TopArrow" presStyleLbl="node1" presStyleIdx="0" presStyleCnt="2"/>
      <dgm:spPr/>
    </dgm:pt>
    <dgm:pt modelId="{D0A2189B-F138-2545-9AAD-1B9ADE77F370}" type="pres">
      <dgm:prSet presAssocID="{1FE8DFF0-C57A-F140-BC46-1033C57C8D07}" presName="BottomArrow" presStyleLbl="node1" presStyleIdx="1" presStyleCnt="2"/>
      <dgm:spPr/>
    </dgm:pt>
  </dgm:ptLst>
  <dgm:cxnLst>
    <dgm:cxn modelId="{64CB42CE-DF3C-CC46-961C-30E9FF8A7257}" srcId="{0164BF42-DE61-3749-AFCD-B8E8AF29FDEB}" destId="{2C050F75-D841-9945-B83D-F349F130A5E7}" srcOrd="0" destOrd="0" parTransId="{B9CDFB58-3032-C545-A124-6236F2FDFA29}" sibTransId="{D8306549-3C6B-614F-89CF-1A9DC4B776CC}"/>
    <dgm:cxn modelId="{86703B0C-931F-C74C-975C-04425DCB85DC}" srcId="{460091C2-791D-4E46-A47E-15CED218A72E}" destId="{EF83CEF7-6A59-6742-B762-345DFEDA3985}" srcOrd="1" destOrd="0" parTransId="{55EEF0E7-8913-CD45-955D-331E06E3A61D}" sibTransId="{1BB18FC3-696A-6848-BFB4-99786608ED6D}"/>
    <dgm:cxn modelId="{953CAA2E-B3FE-1544-AAEA-3C531108B448}" type="presOf" srcId="{460091C2-791D-4E46-A47E-15CED218A72E}" destId="{647A7D62-AC88-EC46-8005-8E681474891B}" srcOrd="1" destOrd="0" presId="urn:microsoft.com/office/officeart/2009/layout/ReverseList"/>
    <dgm:cxn modelId="{09644620-F6AE-AA49-84A0-D9FD0D6B4B83}" type="presOf" srcId="{460091C2-791D-4E46-A47E-15CED218A72E}" destId="{20C6636A-10C9-5D4E-8275-0EBA490041B4}" srcOrd="0" destOrd="0" presId="urn:microsoft.com/office/officeart/2009/layout/ReverseList"/>
    <dgm:cxn modelId="{54DBA4D7-5A50-F849-9562-76FE36AAB297}" type="presOf" srcId="{D57C4650-D9AE-6345-84F1-FC7880CEE76D}" destId="{A2D4A08E-05B0-5442-8CF3-8AE3A99135AC}" srcOrd="1" destOrd="4" presId="urn:microsoft.com/office/officeart/2009/layout/ReverseList"/>
    <dgm:cxn modelId="{AEA71C8D-93B4-8445-A7D2-FF6E4F889153}" srcId="{0164BF42-DE61-3749-AFCD-B8E8AF29FDEB}" destId="{D57C4650-D9AE-6345-84F1-FC7880CEE76D}" srcOrd="3" destOrd="0" parTransId="{373CD409-BA84-A742-AE88-D8A052241E22}" sibTransId="{C0B2409A-A07D-C749-9322-0EA40436AC0B}"/>
    <dgm:cxn modelId="{EAF92B6D-A184-894A-8D37-9DD660775224}" srcId="{1FE8DFF0-C57A-F140-BC46-1033C57C8D07}" destId="{460091C2-791D-4E46-A47E-15CED218A72E}" srcOrd="1" destOrd="0" parTransId="{AA6047E3-9DB5-0C48-ACE7-2002DE4187D3}" sibTransId="{3C4C26F0-7A5D-A549-9D16-3C1B1009721E}"/>
    <dgm:cxn modelId="{0A847488-408D-4143-B838-3FED641E177D}" type="presOf" srcId="{1416B8EA-57EB-3844-8404-84D830CDA622}" destId="{78C5F26A-B5D2-E14A-9930-B5D81CA6D5AB}" srcOrd="0" destOrd="3" presId="urn:microsoft.com/office/officeart/2009/layout/ReverseList"/>
    <dgm:cxn modelId="{7FEB4331-5858-EC4E-90F1-3131ECF446E5}" srcId="{0164BF42-DE61-3749-AFCD-B8E8AF29FDEB}" destId="{6E9ACD16-F0A5-DE49-9FDA-FC1DD875903B}" srcOrd="1" destOrd="0" parTransId="{2EB8A8A1-F662-BB48-A0DB-81A110C95F0B}" sibTransId="{5E1EB129-BC8D-4045-9EEF-DB5F35C47BBE}"/>
    <dgm:cxn modelId="{A583D677-10BE-2B4A-B753-6BB930C0EE26}" type="presOf" srcId="{2C050F75-D841-9945-B83D-F349F130A5E7}" destId="{78C5F26A-B5D2-E14A-9930-B5D81CA6D5AB}" srcOrd="0" destOrd="1" presId="urn:microsoft.com/office/officeart/2009/layout/ReverseList"/>
    <dgm:cxn modelId="{97D8071C-9631-2447-B2F0-6607C9F7BB8F}" type="presOf" srcId="{0164BF42-DE61-3749-AFCD-B8E8AF29FDEB}" destId="{A2D4A08E-05B0-5442-8CF3-8AE3A99135AC}" srcOrd="1" destOrd="0" presId="urn:microsoft.com/office/officeart/2009/layout/ReverseList"/>
    <dgm:cxn modelId="{730DB3D0-DA6E-7448-A96F-097E5DDAFB4A}" type="presOf" srcId="{F2582C62-2D5A-7A44-AB72-F8E0D1B0C091}" destId="{20C6636A-10C9-5D4E-8275-0EBA490041B4}" srcOrd="0" destOrd="4" presId="urn:microsoft.com/office/officeart/2009/layout/ReverseList"/>
    <dgm:cxn modelId="{91E951EB-042E-9946-8FEE-5FD5CC1E5F2E}" srcId="{0164BF42-DE61-3749-AFCD-B8E8AF29FDEB}" destId="{1416B8EA-57EB-3844-8404-84D830CDA622}" srcOrd="2" destOrd="0" parTransId="{5151E7B4-2FCF-6941-8D93-FB007C71D3C3}" sibTransId="{A59040A8-18B9-9E4C-A355-DB018C80A933}"/>
    <dgm:cxn modelId="{4045DAD9-B87C-904C-AC10-F94B6E94BC1A}" type="presOf" srcId="{F2582C62-2D5A-7A44-AB72-F8E0D1B0C091}" destId="{647A7D62-AC88-EC46-8005-8E681474891B}" srcOrd="1" destOrd="4" presId="urn:microsoft.com/office/officeart/2009/layout/ReverseList"/>
    <dgm:cxn modelId="{F7DA229E-290F-8741-84B5-A6DDD531CCB6}" type="presOf" srcId="{98C97FF7-B28D-1E4C-8269-2C9F94D74FE7}" destId="{20C6636A-10C9-5D4E-8275-0EBA490041B4}" srcOrd="0" destOrd="1" presId="urn:microsoft.com/office/officeart/2009/layout/ReverseList"/>
    <dgm:cxn modelId="{D400A84C-DE36-714D-BCF3-6F96021101A0}" type="presOf" srcId="{D57C4650-D9AE-6345-84F1-FC7880CEE76D}" destId="{78C5F26A-B5D2-E14A-9930-B5D81CA6D5AB}" srcOrd="0" destOrd="4" presId="urn:microsoft.com/office/officeart/2009/layout/ReverseList"/>
    <dgm:cxn modelId="{AC353DEA-35B7-8F4D-B573-524DF9493908}" type="presOf" srcId="{98C97FF7-B28D-1E4C-8269-2C9F94D74FE7}" destId="{647A7D62-AC88-EC46-8005-8E681474891B}" srcOrd="1" destOrd="1" presId="urn:microsoft.com/office/officeart/2009/layout/ReverseList"/>
    <dgm:cxn modelId="{83654BAE-8405-6D47-9B3F-E6E320724E14}" srcId="{1FE8DFF0-C57A-F140-BC46-1033C57C8D07}" destId="{0164BF42-DE61-3749-AFCD-B8E8AF29FDEB}" srcOrd="0" destOrd="0" parTransId="{18B20906-24E1-FD4B-A9BE-E54BD9E00069}" sibTransId="{AD55EB22-F2EC-1247-BEAD-997EE85AA07A}"/>
    <dgm:cxn modelId="{8A23E8A3-0F06-EF45-A2FA-99384DD57E42}" type="presOf" srcId="{2C050F75-D841-9945-B83D-F349F130A5E7}" destId="{A2D4A08E-05B0-5442-8CF3-8AE3A99135AC}" srcOrd="1" destOrd="1" presId="urn:microsoft.com/office/officeart/2009/layout/ReverseList"/>
    <dgm:cxn modelId="{25055B36-7A0C-8240-B5CE-539C2CA0EB0A}" type="presOf" srcId="{6E9ACD16-F0A5-DE49-9FDA-FC1DD875903B}" destId="{A2D4A08E-05B0-5442-8CF3-8AE3A99135AC}" srcOrd="1" destOrd="2" presId="urn:microsoft.com/office/officeart/2009/layout/ReverseList"/>
    <dgm:cxn modelId="{C2DD657B-47DB-114B-83BF-9B65FD6B74DE}" type="presOf" srcId="{6E9ACD16-F0A5-DE49-9FDA-FC1DD875903B}" destId="{78C5F26A-B5D2-E14A-9930-B5D81CA6D5AB}" srcOrd="0" destOrd="2" presId="urn:microsoft.com/office/officeart/2009/layout/ReverseList"/>
    <dgm:cxn modelId="{EE698EF7-90B0-EB42-B751-B4D5D00B5032}" type="presOf" srcId="{F822713D-8B80-5A44-B309-3216FA424764}" destId="{20C6636A-10C9-5D4E-8275-0EBA490041B4}" srcOrd="0" destOrd="3" presId="urn:microsoft.com/office/officeart/2009/layout/ReverseList"/>
    <dgm:cxn modelId="{6C5871D2-4184-FD4F-BB59-E7A4CF0A9B83}" srcId="{460091C2-791D-4E46-A47E-15CED218A72E}" destId="{98C97FF7-B28D-1E4C-8269-2C9F94D74FE7}" srcOrd="0" destOrd="0" parTransId="{D5B0C318-AA5D-9D4A-B049-582A27A99017}" sibTransId="{2F7183A6-33AF-5F44-90CE-10119C4122EE}"/>
    <dgm:cxn modelId="{F5024C48-2B7D-E14C-A037-74FBF27EE394}" type="presOf" srcId="{EF83CEF7-6A59-6742-B762-345DFEDA3985}" destId="{647A7D62-AC88-EC46-8005-8E681474891B}" srcOrd="1" destOrd="2" presId="urn:microsoft.com/office/officeart/2009/layout/ReverseList"/>
    <dgm:cxn modelId="{BCEB6E82-4824-9143-AB42-E8668EE3DB99}" type="presOf" srcId="{1416B8EA-57EB-3844-8404-84D830CDA622}" destId="{A2D4A08E-05B0-5442-8CF3-8AE3A99135AC}" srcOrd="1" destOrd="3" presId="urn:microsoft.com/office/officeart/2009/layout/ReverseList"/>
    <dgm:cxn modelId="{AD855772-3FCA-4A48-9961-71B43B8C3CC1}" type="presOf" srcId="{EF83CEF7-6A59-6742-B762-345DFEDA3985}" destId="{20C6636A-10C9-5D4E-8275-0EBA490041B4}" srcOrd="0" destOrd="2" presId="urn:microsoft.com/office/officeart/2009/layout/ReverseList"/>
    <dgm:cxn modelId="{38D9E9D2-B09D-9545-8512-B8D03FB6C44A}" type="presOf" srcId="{0164BF42-DE61-3749-AFCD-B8E8AF29FDEB}" destId="{78C5F26A-B5D2-E14A-9930-B5D81CA6D5AB}" srcOrd="0" destOrd="0" presId="urn:microsoft.com/office/officeart/2009/layout/ReverseList"/>
    <dgm:cxn modelId="{3666DFF8-FB95-F548-B21B-84A730293C32}" srcId="{460091C2-791D-4E46-A47E-15CED218A72E}" destId="{F822713D-8B80-5A44-B309-3216FA424764}" srcOrd="2" destOrd="0" parTransId="{21333786-4200-ED4C-8379-7CDAE677DD2B}" sibTransId="{145DAD84-4988-EC4E-ADB3-B84C59449CB3}"/>
    <dgm:cxn modelId="{FBC732BD-AB59-3846-A6E9-9B734E9FDAEA}" type="presOf" srcId="{1FE8DFF0-C57A-F140-BC46-1033C57C8D07}" destId="{7AE3297D-DD85-0840-A634-3163A1955413}" srcOrd="0" destOrd="0" presId="urn:microsoft.com/office/officeart/2009/layout/ReverseList"/>
    <dgm:cxn modelId="{46D0E5B5-516B-8D4B-ACCD-C9E08DB4367D}" srcId="{460091C2-791D-4E46-A47E-15CED218A72E}" destId="{F2582C62-2D5A-7A44-AB72-F8E0D1B0C091}" srcOrd="3" destOrd="0" parTransId="{85FC0E4D-7C41-9342-B1D7-443464B764C0}" sibTransId="{EB69C773-6353-DF40-993B-8CF77C0E7318}"/>
    <dgm:cxn modelId="{53675DDC-13FD-5541-AA8F-212606B969A6}" type="presOf" srcId="{F822713D-8B80-5A44-B309-3216FA424764}" destId="{647A7D62-AC88-EC46-8005-8E681474891B}" srcOrd="1" destOrd="3" presId="urn:microsoft.com/office/officeart/2009/layout/ReverseList"/>
    <dgm:cxn modelId="{994E06CE-A1AC-0947-8774-E344D95B6C50}" type="presParOf" srcId="{7AE3297D-DD85-0840-A634-3163A1955413}" destId="{78C5F26A-B5D2-E14A-9930-B5D81CA6D5AB}" srcOrd="0" destOrd="0" presId="urn:microsoft.com/office/officeart/2009/layout/ReverseList"/>
    <dgm:cxn modelId="{23201C2D-3D34-834A-9854-08489E87889D}" type="presParOf" srcId="{7AE3297D-DD85-0840-A634-3163A1955413}" destId="{A2D4A08E-05B0-5442-8CF3-8AE3A99135AC}" srcOrd="1" destOrd="0" presId="urn:microsoft.com/office/officeart/2009/layout/ReverseList"/>
    <dgm:cxn modelId="{D1802693-3330-D94B-AB50-D6F0DEF34507}" type="presParOf" srcId="{7AE3297D-DD85-0840-A634-3163A1955413}" destId="{20C6636A-10C9-5D4E-8275-0EBA490041B4}" srcOrd="2" destOrd="0" presId="urn:microsoft.com/office/officeart/2009/layout/ReverseList"/>
    <dgm:cxn modelId="{46BCF31A-9439-CD41-BD77-FC8BD3197FEA}" type="presParOf" srcId="{7AE3297D-DD85-0840-A634-3163A1955413}" destId="{647A7D62-AC88-EC46-8005-8E681474891B}" srcOrd="3" destOrd="0" presId="urn:microsoft.com/office/officeart/2009/layout/ReverseList"/>
    <dgm:cxn modelId="{C54BC42E-3771-1C46-B655-47E089FA7ECA}" type="presParOf" srcId="{7AE3297D-DD85-0840-A634-3163A1955413}" destId="{4F6E9ADC-ACCF-B444-AB3C-BA60EEF3B9BD}" srcOrd="4" destOrd="0" presId="urn:microsoft.com/office/officeart/2009/layout/ReverseList"/>
    <dgm:cxn modelId="{CDA8A2F2-ABDB-0E4E-9CA2-F435DF944521}" type="presParOf" srcId="{7AE3297D-DD85-0840-A634-3163A1955413}" destId="{D0A2189B-F138-2545-9AAD-1B9ADE77F370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C2C6EB-86CA-3F48-9D6E-BFDDA37EAD7F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67656D-2CCF-3346-AA5F-5708B816AC10}">
      <dgm:prSet/>
      <dgm:spPr/>
      <dgm:t>
        <a:bodyPr/>
        <a:lstStyle/>
        <a:p>
          <a:pPr rtl="0"/>
          <a:endParaRPr lang="en-US" dirty="0"/>
        </a:p>
      </dgm:t>
    </dgm:pt>
    <dgm:pt modelId="{373EAE8B-6CBC-2543-9DD4-AAAE16CEFFB0}" type="parTrans" cxnId="{DB6AFC9E-DE3D-1244-A2A7-1296155530E9}">
      <dgm:prSet/>
      <dgm:spPr/>
      <dgm:t>
        <a:bodyPr/>
        <a:lstStyle/>
        <a:p>
          <a:endParaRPr lang="en-US"/>
        </a:p>
      </dgm:t>
    </dgm:pt>
    <dgm:pt modelId="{014E9E0D-EC97-DD4A-BEA6-43074C09A75D}" type="sibTrans" cxnId="{DB6AFC9E-DE3D-1244-A2A7-1296155530E9}">
      <dgm:prSet/>
      <dgm:spPr/>
      <dgm:t>
        <a:bodyPr/>
        <a:lstStyle/>
        <a:p>
          <a:endParaRPr lang="en-US"/>
        </a:p>
      </dgm:t>
    </dgm:pt>
    <dgm:pt modelId="{722A3491-008B-D344-BEF3-07E37D7DD69A}" type="pres">
      <dgm:prSet presAssocID="{A8C2C6EB-86CA-3F48-9D6E-BFDDA37EAD7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216709-6E5D-9D48-826D-806960A5E0D6}" type="pres">
      <dgm:prSet presAssocID="{A8C2C6EB-86CA-3F48-9D6E-BFDDA37EAD7F}" presName="arrow" presStyleLbl="bgShp" presStyleIdx="0" presStyleCnt="1" custLinFactNeighborX="879" custLinFactNeighborY="8229"/>
      <dgm:spPr/>
    </dgm:pt>
    <dgm:pt modelId="{8BD9CD11-4637-024C-883C-798984C2E812}" type="pres">
      <dgm:prSet presAssocID="{A8C2C6EB-86CA-3F48-9D6E-BFDDA37EAD7F}" presName="arrowDiagram1" presStyleCnt="0">
        <dgm:presLayoutVars>
          <dgm:bulletEnabled val="1"/>
        </dgm:presLayoutVars>
      </dgm:prSet>
      <dgm:spPr/>
    </dgm:pt>
    <dgm:pt modelId="{63AEFF22-0D7C-0D45-A5FC-0EE37A8727BF}" type="pres">
      <dgm:prSet presAssocID="{B267656D-2CCF-3346-AA5F-5708B816AC10}" presName="bullet1" presStyleLbl="node1" presStyleIdx="0" presStyleCnt="1"/>
      <dgm:spPr/>
    </dgm:pt>
    <dgm:pt modelId="{31CC35D7-1246-9D4A-8E43-0DD5D4090AA2}" type="pres">
      <dgm:prSet presAssocID="{B267656D-2CCF-3346-AA5F-5708B816AC10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6AFC9E-DE3D-1244-A2A7-1296155530E9}" srcId="{A8C2C6EB-86CA-3F48-9D6E-BFDDA37EAD7F}" destId="{B267656D-2CCF-3346-AA5F-5708B816AC10}" srcOrd="0" destOrd="0" parTransId="{373EAE8B-6CBC-2543-9DD4-AAAE16CEFFB0}" sibTransId="{014E9E0D-EC97-DD4A-BEA6-43074C09A75D}"/>
    <dgm:cxn modelId="{42E64273-1E69-BC43-AD88-191EA78E1485}" type="presOf" srcId="{B267656D-2CCF-3346-AA5F-5708B816AC10}" destId="{31CC35D7-1246-9D4A-8E43-0DD5D4090AA2}" srcOrd="0" destOrd="0" presId="urn:microsoft.com/office/officeart/2005/8/layout/arrow2"/>
    <dgm:cxn modelId="{01E58497-6178-9A43-BF26-69CBB22CDDA7}" type="presOf" srcId="{A8C2C6EB-86CA-3F48-9D6E-BFDDA37EAD7F}" destId="{722A3491-008B-D344-BEF3-07E37D7DD69A}" srcOrd="0" destOrd="0" presId="urn:microsoft.com/office/officeart/2005/8/layout/arrow2"/>
    <dgm:cxn modelId="{0BD12F06-F394-E146-B802-BBD2744EF573}" type="presParOf" srcId="{722A3491-008B-D344-BEF3-07E37D7DD69A}" destId="{BB216709-6E5D-9D48-826D-806960A5E0D6}" srcOrd="0" destOrd="0" presId="urn:microsoft.com/office/officeart/2005/8/layout/arrow2"/>
    <dgm:cxn modelId="{564B7144-55C3-FB45-ACC2-E978EB164171}" type="presParOf" srcId="{722A3491-008B-D344-BEF3-07E37D7DD69A}" destId="{8BD9CD11-4637-024C-883C-798984C2E812}" srcOrd="1" destOrd="0" presId="urn:microsoft.com/office/officeart/2005/8/layout/arrow2"/>
    <dgm:cxn modelId="{2275124D-750D-FF4B-B9E6-E144FA7DBE6C}" type="presParOf" srcId="{8BD9CD11-4637-024C-883C-798984C2E812}" destId="{63AEFF22-0D7C-0D45-A5FC-0EE37A8727BF}" srcOrd="0" destOrd="0" presId="urn:microsoft.com/office/officeart/2005/8/layout/arrow2"/>
    <dgm:cxn modelId="{A245C8BF-9912-1C47-A4EC-B9F544A3986F}" type="presParOf" srcId="{8BD9CD11-4637-024C-883C-798984C2E812}" destId="{31CC35D7-1246-9D4A-8E43-0DD5D4090AA2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BA239D-99B4-9442-8694-49BC6A8CA5E6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95885352-1AD4-DA47-8257-EF35B242A46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Skills, Tasks &amp; Procedures</a:t>
          </a:r>
          <a:endParaRPr lang="en-US" dirty="0">
            <a:solidFill>
              <a:srgbClr val="000000"/>
            </a:solidFill>
          </a:endParaRPr>
        </a:p>
      </dgm:t>
    </dgm:pt>
    <dgm:pt modelId="{A8474026-34E6-DD48-AB4D-6C650A51F885}" type="parTrans" cxnId="{CB3A7DBB-C72F-4047-855E-592F18B01783}">
      <dgm:prSet/>
      <dgm:spPr/>
      <dgm:t>
        <a:bodyPr/>
        <a:lstStyle/>
        <a:p>
          <a:endParaRPr lang="en-US"/>
        </a:p>
      </dgm:t>
    </dgm:pt>
    <dgm:pt modelId="{95FB10E6-02E3-324C-95AC-60BE16731E7D}" type="sibTrans" cxnId="{CB3A7DBB-C72F-4047-855E-592F18B01783}">
      <dgm:prSet/>
      <dgm:spPr/>
      <dgm:t>
        <a:bodyPr/>
        <a:lstStyle/>
        <a:p>
          <a:endParaRPr lang="en-US"/>
        </a:p>
      </dgm:t>
    </dgm:pt>
    <dgm:pt modelId="{1F09DE78-97BB-0547-8E75-574C894A84C8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Lecture Animation	</a:t>
          </a:r>
          <a:endParaRPr lang="en-US" sz="2000" dirty="0">
            <a:solidFill>
              <a:srgbClr val="000000"/>
            </a:solidFill>
          </a:endParaRPr>
        </a:p>
      </dgm:t>
    </dgm:pt>
    <dgm:pt modelId="{E911DFD9-1AAD-7343-AC00-52125FA999F0}" type="parTrans" cxnId="{5C8414CF-5A84-F243-B06B-24BDFF007595}">
      <dgm:prSet/>
      <dgm:spPr/>
      <dgm:t>
        <a:bodyPr/>
        <a:lstStyle/>
        <a:p>
          <a:endParaRPr lang="en-US"/>
        </a:p>
      </dgm:t>
    </dgm:pt>
    <dgm:pt modelId="{59FE877E-76BF-744F-B6D8-D5EC08CF29C8}" type="sibTrans" cxnId="{5C8414CF-5A84-F243-B06B-24BDFF007595}">
      <dgm:prSet/>
      <dgm:spPr/>
      <dgm:t>
        <a:bodyPr/>
        <a:lstStyle/>
        <a:p>
          <a:endParaRPr lang="en-US"/>
        </a:p>
      </dgm:t>
    </dgm:pt>
    <dgm:pt modelId="{1F4A31D5-E7CF-BB4C-BAB7-D0AE4816F3C5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Immersive Patient Care Management</a:t>
          </a:r>
          <a:endParaRPr lang="en-US" sz="2000" dirty="0">
            <a:solidFill>
              <a:srgbClr val="000000"/>
            </a:solidFill>
          </a:endParaRPr>
        </a:p>
      </dgm:t>
    </dgm:pt>
    <dgm:pt modelId="{EF03AAA5-83F4-DD46-9192-A7C751924CDC}" type="parTrans" cxnId="{BED7C0C9-059F-B446-810F-05DFA79BA245}">
      <dgm:prSet/>
      <dgm:spPr/>
      <dgm:t>
        <a:bodyPr/>
        <a:lstStyle/>
        <a:p>
          <a:endParaRPr lang="en-US"/>
        </a:p>
      </dgm:t>
    </dgm:pt>
    <dgm:pt modelId="{F74A31CA-BD3F-1F4C-9620-BE2B0882D74E}" type="sibTrans" cxnId="{BED7C0C9-059F-B446-810F-05DFA79BA245}">
      <dgm:prSet/>
      <dgm:spPr/>
      <dgm:t>
        <a:bodyPr/>
        <a:lstStyle/>
        <a:p>
          <a:endParaRPr lang="en-US"/>
        </a:p>
      </dgm:t>
    </dgm:pt>
    <dgm:pt modelId="{C404040B-588F-4C41-867D-30DE2E9C562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Practice On Body Parts</a:t>
          </a:r>
          <a:endParaRPr lang="en-US" dirty="0">
            <a:solidFill>
              <a:srgbClr val="000000"/>
            </a:solidFill>
          </a:endParaRPr>
        </a:p>
      </dgm:t>
    </dgm:pt>
    <dgm:pt modelId="{0755329F-C439-5F47-92BB-9EE23D962D2B}" type="parTrans" cxnId="{D4BE3F8B-8E64-7741-A09A-64492C19895D}">
      <dgm:prSet/>
      <dgm:spPr/>
      <dgm:t>
        <a:bodyPr/>
        <a:lstStyle/>
        <a:p>
          <a:endParaRPr lang="en-US"/>
        </a:p>
      </dgm:t>
    </dgm:pt>
    <dgm:pt modelId="{B5EB1BB7-5022-2D49-8115-A1F668A678E8}" type="sibTrans" cxnId="{D4BE3F8B-8E64-7741-A09A-64492C19895D}">
      <dgm:prSet/>
      <dgm:spPr/>
      <dgm:t>
        <a:bodyPr/>
        <a:lstStyle/>
        <a:p>
          <a:endParaRPr lang="en-US"/>
        </a:p>
      </dgm:t>
    </dgm:pt>
    <dgm:pt modelId="{B96AF68D-D0AE-3B41-9179-ADE008F83905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Case Study With Guided  Demonstrations</a:t>
          </a:r>
          <a:endParaRPr lang="en-US" sz="1600" dirty="0">
            <a:solidFill>
              <a:srgbClr val="000000"/>
            </a:solidFill>
          </a:endParaRPr>
        </a:p>
      </dgm:t>
    </dgm:pt>
    <dgm:pt modelId="{6F870C0F-6731-BD44-9421-466E6B8C1B0A}" type="parTrans" cxnId="{BF601D5C-8CBB-D342-9E38-11A15055B680}">
      <dgm:prSet/>
      <dgm:spPr/>
      <dgm:t>
        <a:bodyPr/>
        <a:lstStyle/>
        <a:p>
          <a:endParaRPr lang="en-US"/>
        </a:p>
      </dgm:t>
    </dgm:pt>
    <dgm:pt modelId="{8089CD5D-926A-F64B-BBEC-87834D1DB26B}" type="sibTrans" cxnId="{BF601D5C-8CBB-D342-9E38-11A15055B680}">
      <dgm:prSet/>
      <dgm:spPr/>
      <dgm:t>
        <a:bodyPr/>
        <a:lstStyle/>
        <a:p>
          <a:endParaRPr lang="en-US"/>
        </a:p>
      </dgm:t>
    </dgm:pt>
    <dgm:pt modelId="{720FEBB2-BB31-5B44-80D5-B568DB180786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Experiential Role Play</a:t>
          </a:r>
          <a:endParaRPr lang="en-US" sz="1800" dirty="0">
            <a:solidFill>
              <a:srgbClr val="000000"/>
            </a:solidFill>
          </a:endParaRPr>
        </a:p>
      </dgm:t>
    </dgm:pt>
    <dgm:pt modelId="{68C45A20-BD04-554B-BB34-FD546F8359EB}" type="parTrans" cxnId="{6069FDEB-BE69-1644-92BC-D8A504E3D41A}">
      <dgm:prSet/>
      <dgm:spPr/>
      <dgm:t>
        <a:bodyPr/>
        <a:lstStyle/>
        <a:p>
          <a:endParaRPr lang="en-US"/>
        </a:p>
      </dgm:t>
    </dgm:pt>
    <dgm:pt modelId="{6209A0CF-5EC8-DD4F-86A0-FF971B766E6C}" type="sibTrans" cxnId="{6069FDEB-BE69-1644-92BC-D8A504E3D41A}">
      <dgm:prSet/>
      <dgm:spPr/>
      <dgm:t>
        <a:bodyPr/>
        <a:lstStyle/>
        <a:p>
          <a:endParaRPr lang="en-US"/>
        </a:p>
      </dgm:t>
    </dgm:pt>
    <dgm:pt modelId="{6B14A51A-CC1F-8D4A-B5AB-A2337A2D51EA}" type="pres">
      <dgm:prSet presAssocID="{75BA239D-99B4-9442-8694-49BC6A8CA5E6}" presName="CompostProcess" presStyleCnt="0">
        <dgm:presLayoutVars>
          <dgm:dir/>
          <dgm:resizeHandles val="exact"/>
        </dgm:presLayoutVars>
      </dgm:prSet>
      <dgm:spPr/>
    </dgm:pt>
    <dgm:pt modelId="{E98E24D8-D999-8746-B32C-93BE4C1CDE9A}" type="pres">
      <dgm:prSet presAssocID="{75BA239D-99B4-9442-8694-49BC6A8CA5E6}" presName="arrow" presStyleLbl="bgShp" presStyleIdx="0" presStyleCnt="1"/>
      <dgm:spPr/>
    </dgm:pt>
    <dgm:pt modelId="{26C0A13F-8125-2542-BF5F-206B40C92E65}" type="pres">
      <dgm:prSet presAssocID="{75BA239D-99B4-9442-8694-49BC6A8CA5E6}" presName="linearProcess" presStyleCnt="0"/>
      <dgm:spPr/>
    </dgm:pt>
    <dgm:pt modelId="{2BC2EDF5-740C-8E4F-AF1E-D81F5EE1563B}" type="pres">
      <dgm:prSet presAssocID="{95885352-1AD4-DA47-8257-EF35B242A46C}" presName="textNode" presStyleLbl="node1" presStyleIdx="0" presStyleCnt="3" custScaleX="85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49A19-C558-244E-B80F-F26684BB1BE2}" type="pres">
      <dgm:prSet presAssocID="{95FB10E6-02E3-324C-95AC-60BE16731E7D}" presName="sibTrans" presStyleCnt="0"/>
      <dgm:spPr/>
    </dgm:pt>
    <dgm:pt modelId="{0A02767E-2C17-7C4E-AC94-60E27A0F6B6D}" type="pres">
      <dgm:prSet presAssocID="{1F09DE78-97BB-0547-8E75-574C894A84C8}" presName="textNode" presStyleLbl="node1" presStyleIdx="1" presStyleCnt="3" custScaleX="88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CCE2E-812F-9D4D-B8F8-EDBDB4FE36B1}" type="pres">
      <dgm:prSet presAssocID="{59FE877E-76BF-744F-B6D8-D5EC08CF29C8}" presName="sibTrans" presStyleCnt="0"/>
      <dgm:spPr/>
    </dgm:pt>
    <dgm:pt modelId="{F41614BB-71E6-F343-BFC5-F0F1CBDB20EA}" type="pres">
      <dgm:prSet presAssocID="{1F4A31D5-E7CF-BB4C-BAB7-D0AE4816F3C5}" presName="textNode" presStyleLbl="node1" presStyleIdx="2" presStyleCnt="3" custScaleX="74026" custScaleY="177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8414CF-5A84-F243-B06B-24BDFF007595}" srcId="{75BA239D-99B4-9442-8694-49BC6A8CA5E6}" destId="{1F09DE78-97BB-0547-8E75-574C894A84C8}" srcOrd="1" destOrd="0" parTransId="{E911DFD9-1AAD-7343-AC00-52125FA999F0}" sibTransId="{59FE877E-76BF-744F-B6D8-D5EC08CF29C8}"/>
    <dgm:cxn modelId="{E765584B-30CE-654E-A5E3-C94C16600A08}" type="presOf" srcId="{1F4A31D5-E7CF-BB4C-BAB7-D0AE4816F3C5}" destId="{F41614BB-71E6-F343-BFC5-F0F1CBDB20EA}" srcOrd="0" destOrd="0" presId="urn:microsoft.com/office/officeart/2005/8/layout/hProcess9"/>
    <dgm:cxn modelId="{CB3A7DBB-C72F-4047-855E-592F18B01783}" srcId="{75BA239D-99B4-9442-8694-49BC6A8CA5E6}" destId="{95885352-1AD4-DA47-8257-EF35B242A46C}" srcOrd="0" destOrd="0" parTransId="{A8474026-34E6-DD48-AB4D-6C650A51F885}" sibTransId="{95FB10E6-02E3-324C-95AC-60BE16731E7D}"/>
    <dgm:cxn modelId="{BF601D5C-8CBB-D342-9E38-11A15055B680}" srcId="{1F09DE78-97BB-0547-8E75-574C894A84C8}" destId="{B96AF68D-D0AE-3B41-9179-ADE008F83905}" srcOrd="0" destOrd="0" parTransId="{6F870C0F-6731-BD44-9421-466E6B8C1B0A}" sibTransId="{8089CD5D-926A-F64B-BBEC-87834D1DB26B}"/>
    <dgm:cxn modelId="{BAC35F85-C25B-2548-9FF5-449D27522866}" type="presOf" srcId="{C404040B-588F-4C41-867D-30DE2E9C5624}" destId="{2BC2EDF5-740C-8E4F-AF1E-D81F5EE1563B}" srcOrd="0" destOrd="1" presId="urn:microsoft.com/office/officeart/2005/8/layout/hProcess9"/>
    <dgm:cxn modelId="{4BCB8771-7F17-BD48-AFA1-4B4C5D91D32A}" type="presOf" srcId="{1F09DE78-97BB-0547-8E75-574C894A84C8}" destId="{0A02767E-2C17-7C4E-AC94-60E27A0F6B6D}" srcOrd="0" destOrd="0" presId="urn:microsoft.com/office/officeart/2005/8/layout/hProcess9"/>
    <dgm:cxn modelId="{21DCCA93-D739-1E40-A6D8-C284BB6A5B64}" type="presOf" srcId="{720FEBB2-BB31-5B44-80D5-B568DB180786}" destId="{F41614BB-71E6-F343-BFC5-F0F1CBDB20EA}" srcOrd="0" destOrd="1" presId="urn:microsoft.com/office/officeart/2005/8/layout/hProcess9"/>
    <dgm:cxn modelId="{BED7C0C9-059F-B446-810F-05DFA79BA245}" srcId="{75BA239D-99B4-9442-8694-49BC6A8CA5E6}" destId="{1F4A31D5-E7CF-BB4C-BAB7-D0AE4816F3C5}" srcOrd="2" destOrd="0" parTransId="{EF03AAA5-83F4-DD46-9192-A7C751924CDC}" sibTransId="{F74A31CA-BD3F-1F4C-9620-BE2B0882D74E}"/>
    <dgm:cxn modelId="{D4BE3F8B-8E64-7741-A09A-64492C19895D}" srcId="{95885352-1AD4-DA47-8257-EF35B242A46C}" destId="{C404040B-588F-4C41-867D-30DE2E9C5624}" srcOrd="0" destOrd="0" parTransId="{0755329F-C439-5F47-92BB-9EE23D962D2B}" sibTransId="{B5EB1BB7-5022-2D49-8115-A1F668A678E8}"/>
    <dgm:cxn modelId="{AB575B6C-2FFD-0E44-91A3-B6B0B1935342}" type="presOf" srcId="{B96AF68D-D0AE-3B41-9179-ADE008F83905}" destId="{0A02767E-2C17-7C4E-AC94-60E27A0F6B6D}" srcOrd="0" destOrd="1" presId="urn:microsoft.com/office/officeart/2005/8/layout/hProcess9"/>
    <dgm:cxn modelId="{6069FDEB-BE69-1644-92BC-D8A504E3D41A}" srcId="{1F4A31D5-E7CF-BB4C-BAB7-D0AE4816F3C5}" destId="{720FEBB2-BB31-5B44-80D5-B568DB180786}" srcOrd="0" destOrd="0" parTransId="{68C45A20-BD04-554B-BB34-FD546F8359EB}" sibTransId="{6209A0CF-5EC8-DD4F-86A0-FF971B766E6C}"/>
    <dgm:cxn modelId="{4D99F88E-6D71-0A47-865D-F0DF51FADD39}" type="presOf" srcId="{95885352-1AD4-DA47-8257-EF35B242A46C}" destId="{2BC2EDF5-740C-8E4F-AF1E-D81F5EE1563B}" srcOrd="0" destOrd="0" presId="urn:microsoft.com/office/officeart/2005/8/layout/hProcess9"/>
    <dgm:cxn modelId="{73D6097A-2112-D344-8B77-E7C28B4D512D}" type="presOf" srcId="{75BA239D-99B4-9442-8694-49BC6A8CA5E6}" destId="{6B14A51A-CC1F-8D4A-B5AB-A2337A2D51EA}" srcOrd="0" destOrd="0" presId="urn:microsoft.com/office/officeart/2005/8/layout/hProcess9"/>
    <dgm:cxn modelId="{B27EE425-DD23-2144-921D-213641AFC92D}" type="presParOf" srcId="{6B14A51A-CC1F-8D4A-B5AB-A2337A2D51EA}" destId="{E98E24D8-D999-8746-B32C-93BE4C1CDE9A}" srcOrd="0" destOrd="0" presId="urn:microsoft.com/office/officeart/2005/8/layout/hProcess9"/>
    <dgm:cxn modelId="{88092107-AE39-814E-950C-065AF74893F5}" type="presParOf" srcId="{6B14A51A-CC1F-8D4A-B5AB-A2337A2D51EA}" destId="{26C0A13F-8125-2542-BF5F-206B40C92E65}" srcOrd="1" destOrd="0" presId="urn:microsoft.com/office/officeart/2005/8/layout/hProcess9"/>
    <dgm:cxn modelId="{46E00F18-1C0A-8347-B1C7-A921CC84E577}" type="presParOf" srcId="{26C0A13F-8125-2542-BF5F-206B40C92E65}" destId="{2BC2EDF5-740C-8E4F-AF1E-D81F5EE1563B}" srcOrd="0" destOrd="0" presId="urn:microsoft.com/office/officeart/2005/8/layout/hProcess9"/>
    <dgm:cxn modelId="{4979377D-D123-8C42-BAA7-1B8D32C94318}" type="presParOf" srcId="{26C0A13F-8125-2542-BF5F-206B40C92E65}" destId="{9B249A19-C558-244E-B80F-F26684BB1BE2}" srcOrd="1" destOrd="0" presId="urn:microsoft.com/office/officeart/2005/8/layout/hProcess9"/>
    <dgm:cxn modelId="{3022001D-2FBA-6142-BE99-AD8BEF186C09}" type="presParOf" srcId="{26C0A13F-8125-2542-BF5F-206B40C92E65}" destId="{0A02767E-2C17-7C4E-AC94-60E27A0F6B6D}" srcOrd="2" destOrd="0" presId="urn:microsoft.com/office/officeart/2005/8/layout/hProcess9"/>
    <dgm:cxn modelId="{ECC2AA9E-0471-8B4A-B9E8-2BB1162B9616}" type="presParOf" srcId="{26C0A13F-8125-2542-BF5F-206B40C92E65}" destId="{A9ECCE2E-812F-9D4D-B8F8-EDBDB4FE36B1}" srcOrd="3" destOrd="0" presId="urn:microsoft.com/office/officeart/2005/8/layout/hProcess9"/>
    <dgm:cxn modelId="{62308522-780B-ED42-A19B-3DA9D1DFA8BD}" type="presParOf" srcId="{26C0A13F-8125-2542-BF5F-206B40C92E65}" destId="{F41614BB-71E6-F343-BFC5-F0F1CBDB20E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AF0A5B-3E64-464C-BA07-3A0753DDD8D1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4E948F-04EB-C642-9F59-807E483E24FD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FOCUS</a:t>
          </a:r>
          <a:endParaRPr lang="en-US" sz="1400" dirty="0">
            <a:solidFill>
              <a:srgbClr val="000000"/>
            </a:solidFill>
          </a:endParaRPr>
        </a:p>
      </dgm:t>
    </dgm:pt>
    <dgm:pt modelId="{353544B1-669E-8B4F-9CA2-1411D7D8333E}" type="parTrans" cxnId="{A313B76B-5B3C-ED44-A451-65D2A4244090}">
      <dgm:prSet/>
      <dgm:spPr/>
      <dgm:t>
        <a:bodyPr/>
        <a:lstStyle/>
        <a:p>
          <a:endParaRPr lang="en-US"/>
        </a:p>
      </dgm:t>
    </dgm:pt>
    <dgm:pt modelId="{1EAD0A3C-A53B-F041-9A46-CF0AF22F12BF}" type="sibTrans" cxnId="{A313B76B-5B3C-ED44-A451-65D2A4244090}">
      <dgm:prSet/>
      <dgm:spPr/>
      <dgm:t>
        <a:bodyPr/>
        <a:lstStyle/>
        <a:p>
          <a:endParaRPr lang="en-US"/>
        </a:p>
      </dgm:t>
    </dgm:pt>
    <dgm:pt modelId="{380EB5A6-F8B1-DE43-ACD6-DABA21B9E47D}">
      <dgm:prSet phldrT="[Text]" custT="1"/>
      <dgm:spPr/>
      <dgm:t>
        <a:bodyPr/>
        <a:lstStyle/>
        <a:p>
          <a:r>
            <a:rPr lang="en-US" sz="1800" dirty="0" smtClean="0"/>
            <a:t>Technology Driving Methodology Instead Of Supporting Methodology</a:t>
          </a:r>
          <a:endParaRPr lang="en-US" sz="1800" dirty="0"/>
        </a:p>
      </dgm:t>
    </dgm:pt>
    <dgm:pt modelId="{E1E1CEC8-8C0C-6440-8EE0-348B75154CF6}" type="parTrans" cxnId="{5908EE00-D116-BF42-861A-AA908A9EEADC}">
      <dgm:prSet/>
      <dgm:spPr/>
      <dgm:t>
        <a:bodyPr/>
        <a:lstStyle/>
        <a:p>
          <a:endParaRPr lang="en-US"/>
        </a:p>
      </dgm:t>
    </dgm:pt>
    <dgm:pt modelId="{E80C5C3E-F940-354E-8C99-4ADB6F36D9D8}" type="sibTrans" cxnId="{5908EE00-D116-BF42-861A-AA908A9EEADC}">
      <dgm:prSet/>
      <dgm:spPr/>
      <dgm:t>
        <a:bodyPr/>
        <a:lstStyle/>
        <a:p>
          <a:endParaRPr lang="en-US"/>
        </a:p>
      </dgm:t>
    </dgm:pt>
    <dgm:pt modelId="{3B9DF1FC-37CF-A64D-A1E2-D215ACEF7A99}">
      <dgm:prSet phldrT="[Text]" custT="1"/>
      <dgm:spPr/>
      <dgm:t>
        <a:bodyPr/>
        <a:lstStyle/>
        <a:p>
          <a:r>
            <a:rPr lang="en-US" sz="1800" dirty="0" smtClean="0"/>
            <a:t>Ad Hoc Case Study Experiences</a:t>
          </a:r>
          <a:endParaRPr lang="en-US" sz="1800" dirty="0"/>
        </a:p>
      </dgm:t>
    </dgm:pt>
    <dgm:pt modelId="{46BE8313-C5CD-3B4B-B229-A44120002691}" type="parTrans" cxnId="{578E4F7B-5CEA-E048-842C-2E09B1A5E8E9}">
      <dgm:prSet/>
      <dgm:spPr/>
      <dgm:t>
        <a:bodyPr/>
        <a:lstStyle/>
        <a:p>
          <a:endParaRPr lang="en-US"/>
        </a:p>
      </dgm:t>
    </dgm:pt>
    <dgm:pt modelId="{7680099C-734A-744E-B8B7-98F356B3C902}" type="sibTrans" cxnId="{578E4F7B-5CEA-E048-842C-2E09B1A5E8E9}">
      <dgm:prSet/>
      <dgm:spPr/>
      <dgm:t>
        <a:bodyPr/>
        <a:lstStyle/>
        <a:p>
          <a:endParaRPr lang="en-US"/>
        </a:p>
      </dgm:t>
    </dgm:pt>
    <dgm:pt modelId="{60DF2309-76C5-724A-92CA-7CBCBF5FDD3B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ACTIVITY</a:t>
          </a:r>
          <a:endParaRPr lang="en-US" sz="1400" dirty="0">
            <a:solidFill>
              <a:srgbClr val="000000"/>
            </a:solidFill>
          </a:endParaRPr>
        </a:p>
      </dgm:t>
    </dgm:pt>
    <dgm:pt modelId="{C0C9B391-502D-A547-9D65-611FB976EAC3}" type="parTrans" cxnId="{02D1570E-F666-5044-8CFF-937DC57267C9}">
      <dgm:prSet/>
      <dgm:spPr/>
      <dgm:t>
        <a:bodyPr/>
        <a:lstStyle/>
        <a:p>
          <a:endParaRPr lang="en-US"/>
        </a:p>
      </dgm:t>
    </dgm:pt>
    <dgm:pt modelId="{75A899E1-8B8B-114E-A482-DBD53D46B1B5}" type="sibTrans" cxnId="{02D1570E-F666-5044-8CFF-937DC57267C9}">
      <dgm:prSet/>
      <dgm:spPr/>
      <dgm:t>
        <a:bodyPr/>
        <a:lstStyle/>
        <a:p>
          <a:endParaRPr lang="en-US"/>
        </a:p>
      </dgm:t>
    </dgm:pt>
    <dgm:pt modelId="{7B1ECFE0-9F79-8249-B2C1-A0784AA98B9C}">
      <dgm:prSet phldrT="[Text]" custT="1"/>
      <dgm:spPr/>
      <dgm:t>
        <a:bodyPr/>
        <a:lstStyle/>
        <a:p>
          <a:r>
            <a:rPr lang="en-US" sz="1800" dirty="0" smtClean="0"/>
            <a:t>Pockets Instead Of Program Integrated Across The Continuum </a:t>
          </a:r>
          <a:endParaRPr lang="en-US" sz="1800" dirty="0"/>
        </a:p>
      </dgm:t>
    </dgm:pt>
    <dgm:pt modelId="{2975AE2D-4B37-6E4E-A6E0-B13D87CB27C1}" type="parTrans" cxnId="{88EB2DDF-2F0E-4448-B36C-804E68FF6A93}">
      <dgm:prSet/>
      <dgm:spPr/>
      <dgm:t>
        <a:bodyPr/>
        <a:lstStyle/>
        <a:p>
          <a:endParaRPr lang="en-US"/>
        </a:p>
      </dgm:t>
    </dgm:pt>
    <dgm:pt modelId="{B2A3A848-362E-974C-AA5A-98ACC590F17C}" type="sibTrans" cxnId="{88EB2DDF-2F0E-4448-B36C-804E68FF6A93}">
      <dgm:prSet/>
      <dgm:spPr/>
      <dgm:t>
        <a:bodyPr/>
        <a:lstStyle/>
        <a:p>
          <a:endParaRPr lang="en-US"/>
        </a:p>
      </dgm:t>
    </dgm:pt>
    <dgm:pt modelId="{CE05736A-0134-4E44-AFB8-3D92CF89055F}">
      <dgm:prSet phldrT="[Text]" custT="1"/>
      <dgm:spPr/>
      <dgm:t>
        <a:bodyPr/>
        <a:lstStyle/>
        <a:p>
          <a:r>
            <a:rPr lang="en-US" sz="1800" dirty="0" smtClean="0"/>
            <a:t>Sporadic Use Instead Of Logical Implementation</a:t>
          </a:r>
          <a:endParaRPr lang="en-US" sz="1800" dirty="0"/>
        </a:p>
      </dgm:t>
    </dgm:pt>
    <dgm:pt modelId="{FEB66E75-0803-974A-AEE6-AD22F0A82EDE}" type="parTrans" cxnId="{1F142016-9ADC-5E40-ADB1-1D58CC929142}">
      <dgm:prSet/>
      <dgm:spPr/>
      <dgm:t>
        <a:bodyPr/>
        <a:lstStyle/>
        <a:p>
          <a:endParaRPr lang="en-US"/>
        </a:p>
      </dgm:t>
    </dgm:pt>
    <dgm:pt modelId="{60F74851-4452-904F-BF05-3BF3D73EEE94}" type="sibTrans" cxnId="{1F142016-9ADC-5E40-ADB1-1D58CC929142}">
      <dgm:prSet/>
      <dgm:spPr/>
      <dgm:t>
        <a:bodyPr/>
        <a:lstStyle/>
        <a:p>
          <a:endParaRPr lang="en-US"/>
        </a:p>
      </dgm:t>
    </dgm:pt>
    <dgm:pt modelId="{AE77E51E-2149-0340-BF6E-B85759E67E8A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MEASURES</a:t>
          </a:r>
          <a:endParaRPr lang="en-US" sz="1400" dirty="0">
            <a:solidFill>
              <a:srgbClr val="000000"/>
            </a:solidFill>
          </a:endParaRPr>
        </a:p>
      </dgm:t>
    </dgm:pt>
    <dgm:pt modelId="{ABD284BB-473A-984A-834E-79FFCDF5DFA5}" type="parTrans" cxnId="{8757F8EB-7982-5347-BD71-30365E013B7C}">
      <dgm:prSet/>
      <dgm:spPr/>
      <dgm:t>
        <a:bodyPr/>
        <a:lstStyle/>
        <a:p>
          <a:endParaRPr lang="en-US"/>
        </a:p>
      </dgm:t>
    </dgm:pt>
    <dgm:pt modelId="{C0504875-586F-E042-8779-A88D75E6D612}" type="sibTrans" cxnId="{8757F8EB-7982-5347-BD71-30365E013B7C}">
      <dgm:prSet/>
      <dgm:spPr/>
      <dgm:t>
        <a:bodyPr/>
        <a:lstStyle/>
        <a:p>
          <a:endParaRPr lang="en-US"/>
        </a:p>
      </dgm:t>
    </dgm:pt>
    <dgm:pt modelId="{E5EADF39-024C-DE4B-99A3-B98175618F58}">
      <dgm:prSet phldrT="[Text]" custT="1"/>
      <dgm:spPr/>
      <dgm:t>
        <a:bodyPr/>
        <a:lstStyle/>
        <a:p>
          <a:r>
            <a:rPr lang="en-US" sz="1800" dirty="0" smtClean="0"/>
            <a:t>Variable Definitions &amp; Methodologies Causing Unreliable Outcomes </a:t>
          </a:r>
          <a:endParaRPr lang="en-US" sz="1800" dirty="0"/>
        </a:p>
      </dgm:t>
    </dgm:pt>
    <dgm:pt modelId="{4B98DDF8-59DB-324E-B153-9F17C5DE13A8}" type="parTrans" cxnId="{D601FCCC-67FB-E94D-84F0-CC55A67479D9}">
      <dgm:prSet/>
      <dgm:spPr/>
      <dgm:t>
        <a:bodyPr/>
        <a:lstStyle/>
        <a:p>
          <a:endParaRPr lang="en-US"/>
        </a:p>
      </dgm:t>
    </dgm:pt>
    <dgm:pt modelId="{0EF72DB6-D2DC-764E-8665-F9AA706F615F}" type="sibTrans" cxnId="{D601FCCC-67FB-E94D-84F0-CC55A67479D9}">
      <dgm:prSet/>
      <dgm:spPr/>
      <dgm:t>
        <a:bodyPr/>
        <a:lstStyle/>
        <a:p>
          <a:endParaRPr lang="en-US"/>
        </a:p>
      </dgm:t>
    </dgm:pt>
    <dgm:pt modelId="{A807904C-1FF7-704B-867B-370C8563BB7C}" type="pres">
      <dgm:prSet presAssocID="{30AF0A5B-3E64-464C-BA07-3A0753DDD8D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9EF41E-7BA2-6B42-8539-E68F50C0816C}" type="pres">
      <dgm:prSet presAssocID="{694E948F-04EB-C642-9F59-807E483E24FD}" presName="composite" presStyleCnt="0"/>
      <dgm:spPr/>
    </dgm:pt>
    <dgm:pt modelId="{1BB72035-BDC9-1746-BB44-81DB513C9A6D}" type="pres">
      <dgm:prSet presAssocID="{694E948F-04EB-C642-9F59-807E483E24F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F7B2A-33D6-E34F-B897-CF280B810BFA}" type="pres">
      <dgm:prSet presAssocID="{694E948F-04EB-C642-9F59-807E483E24F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0DEF9-7827-7E40-84B0-22509C8DAE42}" type="pres">
      <dgm:prSet presAssocID="{1EAD0A3C-A53B-F041-9A46-CF0AF22F12BF}" presName="sp" presStyleCnt="0"/>
      <dgm:spPr/>
    </dgm:pt>
    <dgm:pt modelId="{2AAC5400-D60C-E045-A5AD-111310F70ECB}" type="pres">
      <dgm:prSet presAssocID="{60DF2309-76C5-724A-92CA-7CBCBF5FDD3B}" presName="composite" presStyleCnt="0"/>
      <dgm:spPr/>
    </dgm:pt>
    <dgm:pt modelId="{6EC50F08-D2FC-BE4B-9F86-127E462FA419}" type="pres">
      <dgm:prSet presAssocID="{60DF2309-76C5-724A-92CA-7CBCBF5FDD3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F27C1-E55B-154F-B503-2D36F828230E}" type="pres">
      <dgm:prSet presAssocID="{60DF2309-76C5-724A-92CA-7CBCBF5FDD3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1CC80-6372-1C4F-B1FB-C0BC7958BD54}" type="pres">
      <dgm:prSet presAssocID="{75A899E1-8B8B-114E-A482-DBD53D46B1B5}" presName="sp" presStyleCnt="0"/>
      <dgm:spPr/>
    </dgm:pt>
    <dgm:pt modelId="{6EFF32BF-4220-8640-9022-D4761681B6DD}" type="pres">
      <dgm:prSet presAssocID="{AE77E51E-2149-0340-BF6E-B85759E67E8A}" presName="composite" presStyleCnt="0"/>
      <dgm:spPr/>
    </dgm:pt>
    <dgm:pt modelId="{D03F4E7C-748A-8445-8483-057E023DC790}" type="pres">
      <dgm:prSet presAssocID="{AE77E51E-2149-0340-BF6E-B85759E67E8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620A2-BB05-FA4D-BDED-1B34659CA523}" type="pres">
      <dgm:prSet presAssocID="{AE77E51E-2149-0340-BF6E-B85759E67E8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01FCCC-67FB-E94D-84F0-CC55A67479D9}" srcId="{AE77E51E-2149-0340-BF6E-B85759E67E8A}" destId="{E5EADF39-024C-DE4B-99A3-B98175618F58}" srcOrd="0" destOrd="0" parTransId="{4B98DDF8-59DB-324E-B153-9F17C5DE13A8}" sibTransId="{0EF72DB6-D2DC-764E-8665-F9AA706F615F}"/>
    <dgm:cxn modelId="{88EB2DDF-2F0E-4448-B36C-804E68FF6A93}" srcId="{60DF2309-76C5-724A-92CA-7CBCBF5FDD3B}" destId="{7B1ECFE0-9F79-8249-B2C1-A0784AA98B9C}" srcOrd="0" destOrd="0" parTransId="{2975AE2D-4B37-6E4E-A6E0-B13D87CB27C1}" sibTransId="{B2A3A848-362E-974C-AA5A-98ACC590F17C}"/>
    <dgm:cxn modelId="{9FF1B763-C5BD-624C-A825-EC696A316B41}" type="presOf" srcId="{30AF0A5B-3E64-464C-BA07-3A0753DDD8D1}" destId="{A807904C-1FF7-704B-867B-370C8563BB7C}" srcOrd="0" destOrd="0" presId="urn:microsoft.com/office/officeart/2005/8/layout/chevron2"/>
    <dgm:cxn modelId="{1F142016-9ADC-5E40-ADB1-1D58CC929142}" srcId="{60DF2309-76C5-724A-92CA-7CBCBF5FDD3B}" destId="{CE05736A-0134-4E44-AFB8-3D92CF89055F}" srcOrd="1" destOrd="0" parTransId="{FEB66E75-0803-974A-AEE6-AD22F0A82EDE}" sibTransId="{60F74851-4452-904F-BF05-3BF3D73EEE94}"/>
    <dgm:cxn modelId="{578E4F7B-5CEA-E048-842C-2E09B1A5E8E9}" srcId="{694E948F-04EB-C642-9F59-807E483E24FD}" destId="{3B9DF1FC-37CF-A64D-A1E2-D215ACEF7A99}" srcOrd="1" destOrd="0" parTransId="{46BE8313-C5CD-3B4B-B229-A44120002691}" sibTransId="{7680099C-734A-744E-B8B7-98F356B3C902}"/>
    <dgm:cxn modelId="{D8DB6350-A2AD-974F-8F8E-51F99CB3B048}" type="presOf" srcId="{380EB5A6-F8B1-DE43-ACD6-DABA21B9E47D}" destId="{D28F7B2A-33D6-E34F-B897-CF280B810BFA}" srcOrd="0" destOrd="0" presId="urn:microsoft.com/office/officeart/2005/8/layout/chevron2"/>
    <dgm:cxn modelId="{C23E19AE-F8F1-584B-8335-EC97E542A69D}" type="presOf" srcId="{694E948F-04EB-C642-9F59-807E483E24FD}" destId="{1BB72035-BDC9-1746-BB44-81DB513C9A6D}" srcOrd="0" destOrd="0" presId="urn:microsoft.com/office/officeart/2005/8/layout/chevron2"/>
    <dgm:cxn modelId="{36FB7441-6036-C04D-B6E8-278782B330B3}" type="presOf" srcId="{7B1ECFE0-9F79-8249-B2C1-A0784AA98B9C}" destId="{23EF27C1-E55B-154F-B503-2D36F828230E}" srcOrd="0" destOrd="0" presId="urn:microsoft.com/office/officeart/2005/8/layout/chevron2"/>
    <dgm:cxn modelId="{02D1570E-F666-5044-8CFF-937DC57267C9}" srcId="{30AF0A5B-3E64-464C-BA07-3A0753DDD8D1}" destId="{60DF2309-76C5-724A-92CA-7CBCBF5FDD3B}" srcOrd="1" destOrd="0" parTransId="{C0C9B391-502D-A547-9D65-611FB976EAC3}" sibTransId="{75A899E1-8B8B-114E-A482-DBD53D46B1B5}"/>
    <dgm:cxn modelId="{8757F8EB-7982-5347-BD71-30365E013B7C}" srcId="{30AF0A5B-3E64-464C-BA07-3A0753DDD8D1}" destId="{AE77E51E-2149-0340-BF6E-B85759E67E8A}" srcOrd="2" destOrd="0" parTransId="{ABD284BB-473A-984A-834E-79FFCDF5DFA5}" sibTransId="{C0504875-586F-E042-8779-A88D75E6D612}"/>
    <dgm:cxn modelId="{7B46E292-9D10-DF43-A933-FDDA78592F90}" type="presOf" srcId="{AE77E51E-2149-0340-BF6E-B85759E67E8A}" destId="{D03F4E7C-748A-8445-8483-057E023DC790}" srcOrd="0" destOrd="0" presId="urn:microsoft.com/office/officeart/2005/8/layout/chevron2"/>
    <dgm:cxn modelId="{74EE552E-E39F-FF41-9E7A-52C8D5892E02}" type="presOf" srcId="{60DF2309-76C5-724A-92CA-7CBCBF5FDD3B}" destId="{6EC50F08-D2FC-BE4B-9F86-127E462FA419}" srcOrd="0" destOrd="0" presId="urn:microsoft.com/office/officeart/2005/8/layout/chevron2"/>
    <dgm:cxn modelId="{5908EE00-D116-BF42-861A-AA908A9EEADC}" srcId="{694E948F-04EB-C642-9F59-807E483E24FD}" destId="{380EB5A6-F8B1-DE43-ACD6-DABA21B9E47D}" srcOrd="0" destOrd="0" parTransId="{E1E1CEC8-8C0C-6440-8EE0-348B75154CF6}" sibTransId="{E80C5C3E-F940-354E-8C99-4ADB6F36D9D8}"/>
    <dgm:cxn modelId="{E2764D70-1099-154B-9FA0-0834E55FCE0C}" type="presOf" srcId="{E5EADF39-024C-DE4B-99A3-B98175618F58}" destId="{B3D620A2-BB05-FA4D-BDED-1B34659CA523}" srcOrd="0" destOrd="0" presId="urn:microsoft.com/office/officeart/2005/8/layout/chevron2"/>
    <dgm:cxn modelId="{189E5883-DAC6-F74B-B9CD-D07B126F6AF3}" type="presOf" srcId="{3B9DF1FC-37CF-A64D-A1E2-D215ACEF7A99}" destId="{D28F7B2A-33D6-E34F-B897-CF280B810BFA}" srcOrd="0" destOrd="1" presId="urn:microsoft.com/office/officeart/2005/8/layout/chevron2"/>
    <dgm:cxn modelId="{07A0D09D-A5A4-4740-80CD-29222E46FF6C}" type="presOf" srcId="{CE05736A-0134-4E44-AFB8-3D92CF89055F}" destId="{23EF27C1-E55B-154F-B503-2D36F828230E}" srcOrd="0" destOrd="1" presId="urn:microsoft.com/office/officeart/2005/8/layout/chevron2"/>
    <dgm:cxn modelId="{A313B76B-5B3C-ED44-A451-65D2A4244090}" srcId="{30AF0A5B-3E64-464C-BA07-3A0753DDD8D1}" destId="{694E948F-04EB-C642-9F59-807E483E24FD}" srcOrd="0" destOrd="0" parTransId="{353544B1-669E-8B4F-9CA2-1411D7D8333E}" sibTransId="{1EAD0A3C-A53B-F041-9A46-CF0AF22F12BF}"/>
    <dgm:cxn modelId="{9D873C4F-A95D-D745-A39E-40BCEC5E0394}" type="presParOf" srcId="{A807904C-1FF7-704B-867B-370C8563BB7C}" destId="{2A9EF41E-7BA2-6B42-8539-E68F50C0816C}" srcOrd="0" destOrd="0" presId="urn:microsoft.com/office/officeart/2005/8/layout/chevron2"/>
    <dgm:cxn modelId="{C87BEB08-221A-704C-A53A-543602F41487}" type="presParOf" srcId="{2A9EF41E-7BA2-6B42-8539-E68F50C0816C}" destId="{1BB72035-BDC9-1746-BB44-81DB513C9A6D}" srcOrd="0" destOrd="0" presId="urn:microsoft.com/office/officeart/2005/8/layout/chevron2"/>
    <dgm:cxn modelId="{E937C55C-84CD-E943-9075-E45AB27BB64A}" type="presParOf" srcId="{2A9EF41E-7BA2-6B42-8539-E68F50C0816C}" destId="{D28F7B2A-33D6-E34F-B897-CF280B810BFA}" srcOrd="1" destOrd="0" presId="urn:microsoft.com/office/officeart/2005/8/layout/chevron2"/>
    <dgm:cxn modelId="{2B717683-5285-4947-A7C3-8744CCA88118}" type="presParOf" srcId="{A807904C-1FF7-704B-867B-370C8563BB7C}" destId="{0BA0DEF9-7827-7E40-84B0-22509C8DAE42}" srcOrd="1" destOrd="0" presId="urn:microsoft.com/office/officeart/2005/8/layout/chevron2"/>
    <dgm:cxn modelId="{E6610A86-E046-0942-8A21-C961A00A34EF}" type="presParOf" srcId="{A807904C-1FF7-704B-867B-370C8563BB7C}" destId="{2AAC5400-D60C-E045-A5AD-111310F70ECB}" srcOrd="2" destOrd="0" presId="urn:microsoft.com/office/officeart/2005/8/layout/chevron2"/>
    <dgm:cxn modelId="{8001911A-B308-2A49-A93A-CE42B06607C8}" type="presParOf" srcId="{2AAC5400-D60C-E045-A5AD-111310F70ECB}" destId="{6EC50F08-D2FC-BE4B-9F86-127E462FA419}" srcOrd="0" destOrd="0" presId="urn:microsoft.com/office/officeart/2005/8/layout/chevron2"/>
    <dgm:cxn modelId="{F5857E43-F2DD-C249-ADCD-10D591B6E96F}" type="presParOf" srcId="{2AAC5400-D60C-E045-A5AD-111310F70ECB}" destId="{23EF27C1-E55B-154F-B503-2D36F828230E}" srcOrd="1" destOrd="0" presId="urn:microsoft.com/office/officeart/2005/8/layout/chevron2"/>
    <dgm:cxn modelId="{F8C53A32-6830-3A4B-A33D-BCAF376BD34B}" type="presParOf" srcId="{A807904C-1FF7-704B-867B-370C8563BB7C}" destId="{8741CC80-6372-1C4F-B1FB-C0BC7958BD54}" srcOrd="3" destOrd="0" presId="urn:microsoft.com/office/officeart/2005/8/layout/chevron2"/>
    <dgm:cxn modelId="{8CDB0EC2-DFB2-954E-9C58-E9AD3E6AFEC0}" type="presParOf" srcId="{A807904C-1FF7-704B-867B-370C8563BB7C}" destId="{6EFF32BF-4220-8640-9022-D4761681B6DD}" srcOrd="4" destOrd="0" presId="urn:microsoft.com/office/officeart/2005/8/layout/chevron2"/>
    <dgm:cxn modelId="{59F14A3D-70ED-3B40-8C54-2BD772988A05}" type="presParOf" srcId="{6EFF32BF-4220-8640-9022-D4761681B6DD}" destId="{D03F4E7C-748A-8445-8483-057E023DC790}" srcOrd="0" destOrd="0" presId="urn:microsoft.com/office/officeart/2005/8/layout/chevron2"/>
    <dgm:cxn modelId="{0CBCF945-8447-EC48-8570-E3A79EA77444}" type="presParOf" srcId="{6EFF32BF-4220-8640-9022-D4761681B6DD}" destId="{B3D620A2-BB05-FA4D-BDED-1B34659CA5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78C27D-99D6-9747-A6C1-9C4D1066C274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 phldr="1"/>
      <dgm:spPr/>
    </dgm:pt>
    <dgm:pt modelId="{12C05BC7-3030-DE45-B919-F93D0DFA88E0}">
      <dgm:prSet phldrT="[Text]" custT="1"/>
      <dgm:spPr/>
      <dgm:t>
        <a:bodyPr/>
        <a:lstStyle/>
        <a:p>
          <a:endParaRPr lang="en-US" sz="1800" dirty="0" smtClean="0"/>
        </a:p>
        <a:p>
          <a:r>
            <a:rPr lang="en-US" sz="1800" b="1" dirty="0" smtClean="0">
              <a:solidFill>
                <a:srgbClr val="000000"/>
              </a:solidFill>
              <a:latin typeface="Arial Narrow"/>
              <a:cs typeface="Arial Narrow"/>
            </a:rPr>
            <a:t>BRAIN TRUST</a:t>
          </a:r>
        </a:p>
        <a:p>
          <a:r>
            <a:rPr lang="en-US" sz="1600" dirty="0" smtClean="0">
              <a:solidFill>
                <a:srgbClr val="000000"/>
              </a:solidFill>
              <a:latin typeface="Arial Narrow"/>
              <a:cs typeface="Arial Narrow"/>
            </a:rPr>
            <a:t>Inter-Professional</a:t>
          </a:r>
        </a:p>
        <a:p>
          <a:r>
            <a:rPr lang="en-US" sz="1600" dirty="0" smtClean="0">
              <a:solidFill>
                <a:srgbClr val="0000FF"/>
              </a:solidFill>
              <a:latin typeface="Arial Narrow"/>
              <a:cs typeface="Arial Narrow"/>
            </a:rPr>
            <a:t>Shared Mental Model </a:t>
          </a:r>
        </a:p>
        <a:p>
          <a:r>
            <a:rPr lang="en-US" sz="1600" dirty="0" smtClean="0">
              <a:solidFill>
                <a:srgbClr val="000000"/>
              </a:solidFill>
              <a:latin typeface="Arial Narrow"/>
              <a:cs typeface="Arial Narrow"/>
            </a:rPr>
            <a:t>Resource Pool </a:t>
          </a:r>
        </a:p>
        <a:p>
          <a:endParaRPr lang="en-US" sz="4200" dirty="0"/>
        </a:p>
      </dgm:t>
    </dgm:pt>
    <dgm:pt modelId="{10F064E0-5BFB-DF44-A9B7-985930A0CE25}" type="parTrans" cxnId="{B9480B21-06F4-AF4B-BDA6-22B896C4A64C}">
      <dgm:prSet/>
      <dgm:spPr/>
      <dgm:t>
        <a:bodyPr/>
        <a:lstStyle/>
        <a:p>
          <a:endParaRPr lang="en-US"/>
        </a:p>
      </dgm:t>
    </dgm:pt>
    <dgm:pt modelId="{13B41F5E-7BBC-A941-9A75-8F376345493C}" type="sibTrans" cxnId="{B9480B21-06F4-AF4B-BDA6-22B896C4A64C}">
      <dgm:prSet/>
      <dgm:spPr/>
      <dgm:t>
        <a:bodyPr/>
        <a:lstStyle/>
        <a:p>
          <a:endParaRPr lang="en-US"/>
        </a:p>
      </dgm:t>
    </dgm:pt>
    <dgm:pt modelId="{A1B266E9-60D2-1B44-98D4-55B2430A488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1" dirty="0" smtClean="0">
            <a:solidFill>
              <a:srgbClr val="000000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>
              <a:solidFill>
                <a:srgbClr val="000000"/>
              </a:solidFill>
              <a:latin typeface="Arial Narrow"/>
              <a:cs typeface="Arial Narrow"/>
            </a:rPr>
            <a:t>PROCESS INTEGRITY</a:t>
          </a:r>
        </a:p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600" dirty="0" smtClean="0">
              <a:solidFill>
                <a:srgbClr val="000000"/>
              </a:solidFill>
              <a:latin typeface="Arial Narrow"/>
              <a:cs typeface="Arial Narrow"/>
            </a:rPr>
            <a:t>Time Efficient</a:t>
          </a:r>
        </a:p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600" dirty="0" smtClean="0">
              <a:solidFill>
                <a:srgbClr val="000000"/>
              </a:solidFill>
              <a:latin typeface="Arial Narrow"/>
              <a:cs typeface="Arial Narrow"/>
            </a:rPr>
            <a:t>Roles &amp; Goals Timeline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 smtClean="0">
              <a:solidFill>
                <a:srgbClr val="000000"/>
              </a:solidFill>
              <a:latin typeface="Arial Narrow"/>
              <a:cs typeface="Arial Narrow"/>
            </a:rPr>
            <a:t>Piloting &amp; Evaluation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 smtClean="0">
              <a:solidFill>
                <a:srgbClr val="0000FF"/>
              </a:solidFill>
              <a:latin typeface="Arial Narrow"/>
              <a:cs typeface="Arial Narrow"/>
            </a:rPr>
            <a:t>Same Methodology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 smtClean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dirty="0" smtClean="0"/>
            <a:t> </a:t>
          </a:r>
          <a:endParaRPr lang="en-US" sz="3700" dirty="0"/>
        </a:p>
      </dgm:t>
    </dgm:pt>
    <dgm:pt modelId="{2A95A2DB-A04D-FD4A-B5C1-46FC02F1E3AB}" type="parTrans" cxnId="{92C1A06D-D0B9-344A-8879-A2B38BD1C1A1}">
      <dgm:prSet/>
      <dgm:spPr/>
      <dgm:t>
        <a:bodyPr/>
        <a:lstStyle/>
        <a:p>
          <a:endParaRPr lang="en-US"/>
        </a:p>
      </dgm:t>
    </dgm:pt>
    <dgm:pt modelId="{7408D7A9-2E7D-5F4E-9F3E-C5B1231E0595}" type="sibTrans" cxnId="{92C1A06D-D0B9-344A-8879-A2B38BD1C1A1}">
      <dgm:prSet/>
      <dgm:spPr/>
      <dgm:t>
        <a:bodyPr/>
        <a:lstStyle/>
        <a:p>
          <a:endParaRPr lang="en-US"/>
        </a:p>
      </dgm:t>
    </dgm:pt>
    <dgm:pt modelId="{9308F497-C552-994C-8E93-D25DC3EB0442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00"/>
              </a:solidFill>
              <a:latin typeface="Arial Narrow"/>
              <a:cs typeface="Arial Narrow"/>
            </a:rPr>
            <a:t>OUTCOMES</a:t>
          </a:r>
        </a:p>
        <a:p>
          <a:r>
            <a:rPr lang="en-US" sz="1600" dirty="0" smtClean="0">
              <a:solidFill>
                <a:schemeClr val="tx1"/>
              </a:solidFill>
              <a:latin typeface="Arial Narrow"/>
              <a:cs typeface="Arial Narrow"/>
            </a:rPr>
            <a:t>Linked To Core Indicators</a:t>
          </a:r>
        </a:p>
        <a:p>
          <a:r>
            <a:rPr lang="en-US" sz="1600" dirty="0" smtClean="0">
              <a:solidFill>
                <a:srgbClr val="0000FF"/>
              </a:solidFill>
              <a:latin typeface="Arial Narrow"/>
              <a:cs typeface="Arial Narrow"/>
            </a:rPr>
            <a:t>Performance Measure Data</a:t>
          </a:r>
        </a:p>
        <a:p>
          <a:r>
            <a:rPr lang="en-US" sz="1600" dirty="0" smtClean="0">
              <a:solidFill>
                <a:srgbClr val="000000"/>
              </a:solidFill>
              <a:latin typeface="Arial Narrow"/>
              <a:cs typeface="Arial Narrow"/>
            </a:rPr>
            <a:t>Hard &amp; Soft ROI</a:t>
          </a:r>
          <a:r>
            <a:rPr lang="en-US" sz="1600" dirty="0" smtClean="0">
              <a:latin typeface="Arial Narrow"/>
              <a:cs typeface="Arial Narrow"/>
            </a:rPr>
            <a:t> </a:t>
          </a:r>
        </a:p>
        <a:p>
          <a:endParaRPr lang="en-US" sz="1400" dirty="0"/>
        </a:p>
      </dgm:t>
    </dgm:pt>
    <dgm:pt modelId="{9121D233-3BCD-994A-9080-976FFB81FE68}" type="parTrans" cxnId="{FEECB605-359C-7945-98CC-0BE8BFFE0809}">
      <dgm:prSet/>
      <dgm:spPr/>
      <dgm:t>
        <a:bodyPr/>
        <a:lstStyle/>
        <a:p>
          <a:endParaRPr lang="en-US"/>
        </a:p>
      </dgm:t>
    </dgm:pt>
    <dgm:pt modelId="{7BB18DFA-FDEB-5244-88D8-E92571A76E51}" type="sibTrans" cxnId="{FEECB605-359C-7945-98CC-0BE8BFFE0809}">
      <dgm:prSet/>
      <dgm:spPr/>
      <dgm:t>
        <a:bodyPr/>
        <a:lstStyle/>
        <a:p>
          <a:endParaRPr lang="en-US"/>
        </a:p>
      </dgm:t>
    </dgm:pt>
    <dgm:pt modelId="{6D4DDCA9-2ACB-9642-A1F0-035147C399EE}" type="pres">
      <dgm:prSet presAssocID="{9178C27D-99D6-9747-A6C1-9C4D1066C274}" presName="compositeShape" presStyleCnt="0">
        <dgm:presLayoutVars>
          <dgm:chMax val="7"/>
          <dgm:dir/>
          <dgm:resizeHandles val="exact"/>
        </dgm:presLayoutVars>
      </dgm:prSet>
      <dgm:spPr/>
    </dgm:pt>
    <dgm:pt modelId="{05BE625C-1428-9E41-A756-0F52854C570E}" type="pres">
      <dgm:prSet presAssocID="{9178C27D-99D6-9747-A6C1-9C4D1066C274}" presName="wedge1" presStyleLbl="node1" presStyleIdx="0" presStyleCnt="3"/>
      <dgm:spPr/>
      <dgm:t>
        <a:bodyPr/>
        <a:lstStyle/>
        <a:p>
          <a:endParaRPr lang="en-US"/>
        </a:p>
      </dgm:t>
    </dgm:pt>
    <dgm:pt modelId="{27691228-B251-A441-9CF7-9692E550AC1C}" type="pres">
      <dgm:prSet presAssocID="{9178C27D-99D6-9747-A6C1-9C4D1066C274}" presName="dummy1a" presStyleCnt="0"/>
      <dgm:spPr/>
    </dgm:pt>
    <dgm:pt modelId="{3B2B6204-77D5-764F-994E-7F382A37DEC4}" type="pres">
      <dgm:prSet presAssocID="{9178C27D-99D6-9747-A6C1-9C4D1066C274}" presName="dummy1b" presStyleCnt="0"/>
      <dgm:spPr/>
    </dgm:pt>
    <dgm:pt modelId="{DB6402D6-290E-8043-AB17-47E53B6E5EE0}" type="pres">
      <dgm:prSet presAssocID="{9178C27D-99D6-9747-A6C1-9C4D1066C27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7E431-76AB-534D-AD52-BE1D5F42C16B}" type="pres">
      <dgm:prSet presAssocID="{9178C27D-99D6-9747-A6C1-9C4D1066C274}" presName="wedge2" presStyleLbl="node1" presStyleIdx="1" presStyleCnt="3"/>
      <dgm:spPr/>
      <dgm:t>
        <a:bodyPr/>
        <a:lstStyle/>
        <a:p>
          <a:endParaRPr lang="en-US"/>
        </a:p>
      </dgm:t>
    </dgm:pt>
    <dgm:pt modelId="{1E20C4A4-8DC2-8647-BA90-8FFE9D5124C5}" type="pres">
      <dgm:prSet presAssocID="{9178C27D-99D6-9747-A6C1-9C4D1066C274}" presName="dummy2a" presStyleCnt="0"/>
      <dgm:spPr/>
    </dgm:pt>
    <dgm:pt modelId="{3EC3D9C4-5880-BC43-95F1-B77559E58D24}" type="pres">
      <dgm:prSet presAssocID="{9178C27D-99D6-9747-A6C1-9C4D1066C274}" presName="dummy2b" presStyleCnt="0"/>
      <dgm:spPr/>
    </dgm:pt>
    <dgm:pt modelId="{ACF43A5C-9E16-E043-ACE9-0A156E3BB867}" type="pres">
      <dgm:prSet presAssocID="{9178C27D-99D6-9747-A6C1-9C4D1066C27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542917-2692-4F4E-B5EC-1452C9A05277}" type="pres">
      <dgm:prSet presAssocID="{9178C27D-99D6-9747-A6C1-9C4D1066C274}" presName="wedge3" presStyleLbl="node1" presStyleIdx="2" presStyleCnt="3" custScaleX="104543" custScaleY="104144"/>
      <dgm:spPr/>
      <dgm:t>
        <a:bodyPr/>
        <a:lstStyle/>
        <a:p>
          <a:endParaRPr lang="en-US"/>
        </a:p>
      </dgm:t>
    </dgm:pt>
    <dgm:pt modelId="{049951E0-8797-D042-A476-6743764CA9C0}" type="pres">
      <dgm:prSet presAssocID="{9178C27D-99D6-9747-A6C1-9C4D1066C274}" presName="dummy3a" presStyleCnt="0"/>
      <dgm:spPr/>
    </dgm:pt>
    <dgm:pt modelId="{E25DCDF6-4067-7C49-B36B-F0412461189F}" type="pres">
      <dgm:prSet presAssocID="{9178C27D-99D6-9747-A6C1-9C4D1066C274}" presName="dummy3b" presStyleCnt="0"/>
      <dgm:spPr/>
    </dgm:pt>
    <dgm:pt modelId="{E6144A31-19B9-8149-9FA2-88AE9AD5A310}" type="pres">
      <dgm:prSet presAssocID="{9178C27D-99D6-9747-A6C1-9C4D1066C27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DDABC-BD5A-ED4A-AF49-10B668D7F136}" type="pres">
      <dgm:prSet presAssocID="{13B41F5E-7BBC-A941-9A75-8F376345493C}" presName="arrowWedge1" presStyleLbl="fgSibTrans2D1" presStyleIdx="0" presStyleCnt="3" custLinFactNeighborX="2677" custLinFactNeighborY="-2299"/>
      <dgm:spPr/>
    </dgm:pt>
    <dgm:pt modelId="{44880DC2-9B85-3E42-A96A-54D8CE8D41E5}" type="pres">
      <dgm:prSet presAssocID="{7408D7A9-2E7D-5F4E-9F3E-C5B1231E0595}" presName="arrowWedge2" presStyleLbl="fgSibTrans2D1" presStyleIdx="1" presStyleCnt="3" custLinFactNeighborX="-1011" custLinFactNeighborY="461"/>
      <dgm:spPr/>
    </dgm:pt>
    <dgm:pt modelId="{AF2E1E01-2046-A144-AAE9-34EAD56E11A5}" type="pres">
      <dgm:prSet presAssocID="{7BB18DFA-FDEB-5244-88D8-E92571A76E51}" presName="arrowWedge3" presStyleLbl="fgSibTrans2D1" presStyleIdx="2" presStyleCnt="3" custLinFactNeighborX="-3204" custLinFactNeighborY="-2284"/>
      <dgm:spPr/>
    </dgm:pt>
  </dgm:ptLst>
  <dgm:cxnLst>
    <dgm:cxn modelId="{A0BC01BB-2899-4740-BE75-4EC4FD12EAB9}" type="presOf" srcId="{9308F497-C552-994C-8E93-D25DC3EB0442}" destId="{E6144A31-19B9-8149-9FA2-88AE9AD5A310}" srcOrd="1" destOrd="0" presId="urn:microsoft.com/office/officeart/2005/8/layout/cycle8"/>
    <dgm:cxn modelId="{582664C5-D8F6-014E-8160-A10DE20CCD07}" type="presOf" srcId="{A1B266E9-60D2-1B44-98D4-55B2430A4884}" destId="{7A87E431-76AB-534D-AD52-BE1D5F42C16B}" srcOrd="0" destOrd="0" presId="urn:microsoft.com/office/officeart/2005/8/layout/cycle8"/>
    <dgm:cxn modelId="{833AAF3B-E33B-A94B-9B43-89453F8B2336}" type="presOf" srcId="{12C05BC7-3030-DE45-B919-F93D0DFA88E0}" destId="{DB6402D6-290E-8043-AB17-47E53B6E5EE0}" srcOrd="1" destOrd="0" presId="urn:microsoft.com/office/officeart/2005/8/layout/cycle8"/>
    <dgm:cxn modelId="{FEECB605-359C-7945-98CC-0BE8BFFE0809}" srcId="{9178C27D-99D6-9747-A6C1-9C4D1066C274}" destId="{9308F497-C552-994C-8E93-D25DC3EB0442}" srcOrd="2" destOrd="0" parTransId="{9121D233-3BCD-994A-9080-976FFB81FE68}" sibTransId="{7BB18DFA-FDEB-5244-88D8-E92571A76E51}"/>
    <dgm:cxn modelId="{0FDAE3ED-73EE-C94C-872A-B12C9F9A2020}" type="presOf" srcId="{9308F497-C552-994C-8E93-D25DC3EB0442}" destId="{67542917-2692-4F4E-B5EC-1452C9A05277}" srcOrd="0" destOrd="0" presId="urn:microsoft.com/office/officeart/2005/8/layout/cycle8"/>
    <dgm:cxn modelId="{183DE702-EDB5-4E4A-9963-AAC259D6B1F8}" type="presOf" srcId="{A1B266E9-60D2-1B44-98D4-55B2430A4884}" destId="{ACF43A5C-9E16-E043-ACE9-0A156E3BB867}" srcOrd="1" destOrd="0" presId="urn:microsoft.com/office/officeart/2005/8/layout/cycle8"/>
    <dgm:cxn modelId="{B9480B21-06F4-AF4B-BDA6-22B896C4A64C}" srcId="{9178C27D-99D6-9747-A6C1-9C4D1066C274}" destId="{12C05BC7-3030-DE45-B919-F93D0DFA88E0}" srcOrd="0" destOrd="0" parTransId="{10F064E0-5BFB-DF44-A9B7-985930A0CE25}" sibTransId="{13B41F5E-7BBC-A941-9A75-8F376345493C}"/>
    <dgm:cxn modelId="{3ED239EB-6667-714A-A1CC-D6ABFBEA3DF1}" type="presOf" srcId="{12C05BC7-3030-DE45-B919-F93D0DFA88E0}" destId="{05BE625C-1428-9E41-A756-0F52854C570E}" srcOrd="0" destOrd="0" presId="urn:microsoft.com/office/officeart/2005/8/layout/cycle8"/>
    <dgm:cxn modelId="{92C1A06D-D0B9-344A-8879-A2B38BD1C1A1}" srcId="{9178C27D-99D6-9747-A6C1-9C4D1066C274}" destId="{A1B266E9-60D2-1B44-98D4-55B2430A4884}" srcOrd="1" destOrd="0" parTransId="{2A95A2DB-A04D-FD4A-B5C1-46FC02F1E3AB}" sibTransId="{7408D7A9-2E7D-5F4E-9F3E-C5B1231E0595}"/>
    <dgm:cxn modelId="{2F3EEB26-B90D-8148-A4C7-8733C75AA3A8}" type="presOf" srcId="{9178C27D-99D6-9747-A6C1-9C4D1066C274}" destId="{6D4DDCA9-2ACB-9642-A1F0-035147C399EE}" srcOrd="0" destOrd="0" presId="urn:microsoft.com/office/officeart/2005/8/layout/cycle8"/>
    <dgm:cxn modelId="{4A183768-5194-0A46-8787-A9E003C09A00}" type="presParOf" srcId="{6D4DDCA9-2ACB-9642-A1F0-035147C399EE}" destId="{05BE625C-1428-9E41-A756-0F52854C570E}" srcOrd="0" destOrd="0" presId="urn:microsoft.com/office/officeart/2005/8/layout/cycle8"/>
    <dgm:cxn modelId="{CDDA13D5-8D39-934E-84C0-CF53B776A94B}" type="presParOf" srcId="{6D4DDCA9-2ACB-9642-A1F0-035147C399EE}" destId="{27691228-B251-A441-9CF7-9692E550AC1C}" srcOrd="1" destOrd="0" presId="urn:microsoft.com/office/officeart/2005/8/layout/cycle8"/>
    <dgm:cxn modelId="{9DECA915-82C3-6F45-A96D-F4DC6E1554EC}" type="presParOf" srcId="{6D4DDCA9-2ACB-9642-A1F0-035147C399EE}" destId="{3B2B6204-77D5-764F-994E-7F382A37DEC4}" srcOrd="2" destOrd="0" presId="urn:microsoft.com/office/officeart/2005/8/layout/cycle8"/>
    <dgm:cxn modelId="{0CE53A11-C600-DA4E-BB98-069C580CE5E0}" type="presParOf" srcId="{6D4DDCA9-2ACB-9642-A1F0-035147C399EE}" destId="{DB6402D6-290E-8043-AB17-47E53B6E5EE0}" srcOrd="3" destOrd="0" presId="urn:microsoft.com/office/officeart/2005/8/layout/cycle8"/>
    <dgm:cxn modelId="{CF50A3CE-5EAB-7549-928B-76B92F2F6772}" type="presParOf" srcId="{6D4DDCA9-2ACB-9642-A1F0-035147C399EE}" destId="{7A87E431-76AB-534D-AD52-BE1D5F42C16B}" srcOrd="4" destOrd="0" presId="urn:microsoft.com/office/officeart/2005/8/layout/cycle8"/>
    <dgm:cxn modelId="{C4279F46-7D28-0741-B187-3022DFDE036F}" type="presParOf" srcId="{6D4DDCA9-2ACB-9642-A1F0-035147C399EE}" destId="{1E20C4A4-8DC2-8647-BA90-8FFE9D5124C5}" srcOrd="5" destOrd="0" presId="urn:microsoft.com/office/officeart/2005/8/layout/cycle8"/>
    <dgm:cxn modelId="{A6F5A885-2A93-3B47-BC6C-A776269DF88F}" type="presParOf" srcId="{6D4DDCA9-2ACB-9642-A1F0-035147C399EE}" destId="{3EC3D9C4-5880-BC43-95F1-B77559E58D24}" srcOrd="6" destOrd="0" presId="urn:microsoft.com/office/officeart/2005/8/layout/cycle8"/>
    <dgm:cxn modelId="{0A30D40E-4CD6-FE4C-AADA-72B081752A4F}" type="presParOf" srcId="{6D4DDCA9-2ACB-9642-A1F0-035147C399EE}" destId="{ACF43A5C-9E16-E043-ACE9-0A156E3BB867}" srcOrd="7" destOrd="0" presId="urn:microsoft.com/office/officeart/2005/8/layout/cycle8"/>
    <dgm:cxn modelId="{236CE6E0-1F1D-144F-89EE-D6FF10C14B30}" type="presParOf" srcId="{6D4DDCA9-2ACB-9642-A1F0-035147C399EE}" destId="{67542917-2692-4F4E-B5EC-1452C9A05277}" srcOrd="8" destOrd="0" presId="urn:microsoft.com/office/officeart/2005/8/layout/cycle8"/>
    <dgm:cxn modelId="{5BFAF9F8-A2B2-2343-9007-1257A061D974}" type="presParOf" srcId="{6D4DDCA9-2ACB-9642-A1F0-035147C399EE}" destId="{049951E0-8797-D042-A476-6743764CA9C0}" srcOrd="9" destOrd="0" presId="urn:microsoft.com/office/officeart/2005/8/layout/cycle8"/>
    <dgm:cxn modelId="{923F8F2F-A3C8-0840-9D2D-5169AF3A1121}" type="presParOf" srcId="{6D4DDCA9-2ACB-9642-A1F0-035147C399EE}" destId="{E25DCDF6-4067-7C49-B36B-F0412461189F}" srcOrd="10" destOrd="0" presId="urn:microsoft.com/office/officeart/2005/8/layout/cycle8"/>
    <dgm:cxn modelId="{F6973C89-BF22-384C-9DEF-DB7EAAFE2327}" type="presParOf" srcId="{6D4DDCA9-2ACB-9642-A1F0-035147C399EE}" destId="{E6144A31-19B9-8149-9FA2-88AE9AD5A310}" srcOrd="11" destOrd="0" presId="urn:microsoft.com/office/officeart/2005/8/layout/cycle8"/>
    <dgm:cxn modelId="{5EB10695-8A04-3444-A87C-472DB3AE2B27}" type="presParOf" srcId="{6D4DDCA9-2ACB-9642-A1F0-035147C399EE}" destId="{0CBDDABC-BD5A-ED4A-AF49-10B668D7F136}" srcOrd="12" destOrd="0" presId="urn:microsoft.com/office/officeart/2005/8/layout/cycle8"/>
    <dgm:cxn modelId="{EADE21C8-40DC-5745-9602-26AA4BF18457}" type="presParOf" srcId="{6D4DDCA9-2ACB-9642-A1F0-035147C399EE}" destId="{44880DC2-9B85-3E42-A96A-54D8CE8D41E5}" srcOrd="13" destOrd="0" presId="urn:microsoft.com/office/officeart/2005/8/layout/cycle8"/>
    <dgm:cxn modelId="{9730C75B-B4D0-6644-AE5C-D65BF3BD27DE}" type="presParOf" srcId="{6D4DDCA9-2ACB-9642-A1F0-035147C399EE}" destId="{AF2E1E01-2046-A144-AAE9-34EAD56E11A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B79EDB-BDE3-D14B-9C3B-388915F35386}" type="doc">
      <dgm:prSet loTypeId="urn:microsoft.com/office/officeart/2005/8/layout/h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B8AF7B-6702-0D43-9B7A-0C726C5ED23D}">
      <dgm:prSet custT="1"/>
      <dgm:spPr/>
      <dgm:t>
        <a:bodyPr/>
        <a:lstStyle/>
        <a:p>
          <a:pPr rtl="0"/>
          <a:r>
            <a:rPr lang="en-US" sz="2000" dirty="0" smtClean="0">
              <a:solidFill>
                <a:srgbClr val="0000FF"/>
              </a:solidFill>
            </a:rPr>
            <a:t>Philosophy &amp; Methodology?</a:t>
          </a:r>
          <a:endParaRPr lang="en-US" sz="2000" dirty="0">
            <a:solidFill>
              <a:srgbClr val="0000FF"/>
            </a:solidFill>
          </a:endParaRPr>
        </a:p>
      </dgm:t>
    </dgm:pt>
    <dgm:pt modelId="{604B64BF-1EF0-9B48-9C89-356923414871}" type="parTrans" cxnId="{34583ED6-6B52-4D4B-AAEF-16A21A898CFE}">
      <dgm:prSet/>
      <dgm:spPr/>
      <dgm:t>
        <a:bodyPr/>
        <a:lstStyle/>
        <a:p>
          <a:endParaRPr lang="en-US"/>
        </a:p>
      </dgm:t>
    </dgm:pt>
    <dgm:pt modelId="{4C16831F-D9DF-6546-ADFB-4C0CA9958008}" type="sibTrans" cxnId="{34583ED6-6B52-4D4B-AAEF-16A21A898CFE}">
      <dgm:prSet/>
      <dgm:spPr/>
      <dgm:t>
        <a:bodyPr/>
        <a:lstStyle/>
        <a:p>
          <a:endParaRPr lang="en-US"/>
        </a:p>
      </dgm:t>
    </dgm:pt>
    <dgm:pt modelId="{8A6C7ADB-4BE6-B84F-BB78-8EDF69E38B6A}">
      <dgm:prSet custT="1"/>
      <dgm:spPr/>
      <dgm:t>
        <a:bodyPr/>
        <a:lstStyle/>
        <a:p>
          <a:pPr rtl="0"/>
          <a:r>
            <a:rPr lang="en-US" sz="1800" dirty="0" smtClean="0">
              <a:solidFill>
                <a:srgbClr val="000000"/>
              </a:solidFill>
            </a:rPr>
            <a:t>Procedure Or Patient Care Management</a:t>
          </a:r>
          <a:endParaRPr lang="en-US" sz="1800" dirty="0">
            <a:solidFill>
              <a:srgbClr val="000000"/>
            </a:solidFill>
          </a:endParaRPr>
        </a:p>
      </dgm:t>
    </dgm:pt>
    <dgm:pt modelId="{D3B63FFC-8232-044E-8988-43818DEB6735}" type="parTrans" cxnId="{87956C6A-D76D-0F40-A720-B7BD39186434}">
      <dgm:prSet/>
      <dgm:spPr/>
      <dgm:t>
        <a:bodyPr/>
        <a:lstStyle/>
        <a:p>
          <a:endParaRPr lang="en-US"/>
        </a:p>
      </dgm:t>
    </dgm:pt>
    <dgm:pt modelId="{63827FDE-DCFC-1241-B7A4-1946D70637E2}" type="sibTrans" cxnId="{87956C6A-D76D-0F40-A720-B7BD39186434}">
      <dgm:prSet/>
      <dgm:spPr/>
      <dgm:t>
        <a:bodyPr/>
        <a:lstStyle/>
        <a:p>
          <a:endParaRPr lang="en-US"/>
        </a:p>
      </dgm:t>
    </dgm:pt>
    <dgm:pt modelId="{CCC22240-15CF-0947-8B92-DBF5A68F1DCB}">
      <dgm:prSet custT="1"/>
      <dgm:spPr/>
      <dgm:t>
        <a:bodyPr/>
        <a:lstStyle/>
        <a:p>
          <a:pPr rtl="0"/>
          <a:r>
            <a:rPr lang="en-US" sz="1800" smtClean="0">
              <a:solidFill>
                <a:srgbClr val="000000"/>
              </a:solidFill>
            </a:rPr>
            <a:t>Formative Or Summative</a:t>
          </a:r>
          <a:endParaRPr lang="en-US" sz="1800">
            <a:solidFill>
              <a:srgbClr val="000000"/>
            </a:solidFill>
          </a:endParaRPr>
        </a:p>
      </dgm:t>
    </dgm:pt>
    <dgm:pt modelId="{D083D446-7C19-1346-8897-7A2AAC7107B5}" type="parTrans" cxnId="{5A8C9AD4-5DFE-D54E-8F51-16B3CEF66C3F}">
      <dgm:prSet/>
      <dgm:spPr/>
      <dgm:t>
        <a:bodyPr/>
        <a:lstStyle/>
        <a:p>
          <a:endParaRPr lang="en-US"/>
        </a:p>
      </dgm:t>
    </dgm:pt>
    <dgm:pt modelId="{1E8A10CC-1862-FE43-90EB-307404EFB420}" type="sibTrans" cxnId="{5A8C9AD4-5DFE-D54E-8F51-16B3CEF66C3F}">
      <dgm:prSet/>
      <dgm:spPr/>
      <dgm:t>
        <a:bodyPr/>
        <a:lstStyle/>
        <a:p>
          <a:endParaRPr lang="en-US"/>
        </a:p>
      </dgm:t>
    </dgm:pt>
    <dgm:pt modelId="{66241D66-A753-5949-9D19-88D26423C500}">
      <dgm:prSet custT="1"/>
      <dgm:spPr/>
      <dgm:t>
        <a:bodyPr/>
        <a:lstStyle/>
        <a:p>
          <a:pPr rtl="0"/>
          <a:r>
            <a:rPr lang="en-US" sz="1800" dirty="0" smtClean="0">
              <a:solidFill>
                <a:srgbClr val="000000"/>
              </a:solidFill>
            </a:rPr>
            <a:t>Integrated Program Or Individual Uses</a:t>
          </a:r>
          <a:endParaRPr lang="en-US" sz="1800" dirty="0">
            <a:solidFill>
              <a:srgbClr val="000000"/>
            </a:solidFill>
          </a:endParaRPr>
        </a:p>
      </dgm:t>
    </dgm:pt>
    <dgm:pt modelId="{1D0A493B-D0B1-B946-B99E-06560DF038E9}" type="parTrans" cxnId="{47187B6B-F858-3543-9A72-F2B0B20B6125}">
      <dgm:prSet/>
      <dgm:spPr/>
      <dgm:t>
        <a:bodyPr/>
        <a:lstStyle/>
        <a:p>
          <a:endParaRPr lang="en-US"/>
        </a:p>
      </dgm:t>
    </dgm:pt>
    <dgm:pt modelId="{2113FAB6-CE52-AB49-86A5-702287A7D6F8}" type="sibTrans" cxnId="{47187B6B-F858-3543-9A72-F2B0B20B6125}">
      <dgm:prSet/>
      <dgm:spPr/>
      <dgm:t>
        <a:bodyPr/>
        <a:lstStyle/>
        <a:p>
          <a:endParaRPr lang="en-US"/>
        </a:p>
      </dgm:t>
    </dgm:pt>
    <dgm:pt modelId="{C02872B0-5AAA-A54E-8990-97B4DB618094}">
      <dgm:prSet custT="1"/>
      <dgm:spPr/>
      <dgm:t>
        <a:bodyPr/>
        <a:lstStyle/>
        <a:p>
          <a:pPr rtl="0"/>
          <a:r>
            <a:rPr lang="en-US" sz="1800" smtClean="0">
              <a:solidFill>
                <a:srgbClr val="000000"/>
              </a:solidFill>
            </a:rPr>
            <a:t>Additional Experience Or Inculcated</a:t>
          </a:r>
          <a:endParaRPr lang="en-US" sz="1800">
            <a:solidFill>
              <a:srgbClr val="000000"/>
            </a:solidFill>
          </a:endParaRPr>
        </a:p>
      </dgm:t>
    </dgm:pt>
    <dgm:pt modelId="{F440B96F-1F27-9944-9AC0-100F09C1CC9D}" type="parTrans" cxnId="{C151FD84-7021-0543-A0D9-864035244259}">
      <dgm:prSet/>
      <dgm:spPr/>
      <dgm:t>
        <a:bodyPr/>
        <a:lstStyle/>
        <a:p>
          <a:endParaRPr lang="en-US"/>
        </a:p>
      </dgm:t>
    </dgm:pt>
    <dgm:pt modelId="{D794458E-8769-7843-89CC-1865A93FB025}" type="sibTrans" cxnId="{C151FD84-7021-0543-A0D9-864035244259}">
      <dgm:prSet/>
      <dgm:spPr/>
      <dgm:t>
        <a:bodyPr/>
        <a:lstStyle/>
        <a:p>
          <a:endParaRPr lang="en-US"/>
        </a:p>
      </dgm:t>
    </dgm:pt>
    <dgm:pt modelId="{31EFA3A2-3DC3-0043-A044-193276E75536}">
      <dgm:prSet custT="1"/>
      <dgm:spPr/>
      <dgm:t>
        <a:bodyPr/>
        <a:lstStyle/>
        <a:p>
          <a:pPr rtl="0"/>
          <a:r>
            <a:rPr lang="en-US" sz="1800" smtClean="0">
              <a:solidFill>
                <a:srgbClr val="000000"/>
              </a:solidFill>
            </a:rPr>
            <a:t>Open Or Confidential</a:t>
          </a:r>
          <a:endParaRPr lang="en-US" sz="1800">
            <a:solidFill>
              <a:srgbClr val="000000"/>
            </a:solidFill>
          </a:endParaRPr>
        </a:p>
      </dgm:t>
    </dgm:pt>
    <dgm:pt modelId="{3C82BC8B-7C8D-D94A-AD86-52367E1A75ED}" type="parTrans" cxnId="{75888FA4-1884-9C42-9B39-F43BE9FF06C9}">
      <dgm:prSet/>
      <dgm:spPr/>
      <dgm:t>
        <a:bodyPr/>
        <a:lstStyle/>
        <a:p>
          <a:endParaRPr lang="en-US"/>
        </a:p>
      </dgm:t>
    </dgm:pt>
    <dgm:pt modelId="{F20E3D2C-3DA2-FB45-921E-AC877360632E}" type="sibTrans" cxnId="{75888FA4-1884-9C42-9B39-F43BE9FF06C9}">
      <dgm:prSet/>
      <dgm:spPr/>
      <dgm:t>
        <a:bodyPr/>
        <a:lstStyle/>
        <a:p>
          <a:endParaRPr lang="en-US"/>
        </a:p>
      </dgm:t>
    </dgm:pt>
    <dgm:pt modelId="{C1CBDAEE-5E0D-2C4E-96EA-21B1E8247E11}">
      <dgm:prSet custT="1"/>
      <dgm:spPr/>
      <dgm:t>
        <a:bodyPr/>
        <a:lstStyle/>
        <a:p>
          <a:pPr rtl="0"/>
          <a:r>
            <a:rPr lang="en-US" sz="1800" dirty="0" smtClean="0">
              <a:solidFill>
                <a:srgbClr val="000000"/>
              </a:solidFill>
            </a:rPr>
            <a:t>Standardization Or Ad Hoc</a:t>
          </a:r>
          <a:endParaRPr lang="en-US" sz="1800" dirty="0">
            <a:solidFill>
              <a:srgbClr val="000000"/>
            </a:solidFill>
          </a:endParaRPr>
        </a:p>
      </dgm:t>
    </dgm:pt>
    <dgm:pt modelId="{5D0C649E-44F6-A046-8A5D-1C1EF756CB8C}" type="parTrans" cxnId="{0ED64096-992B-8648-91E4-1A5749873BDD}">
      <dgm:prSet/>
      <dgm:spPr/>
      <dgm:t>
        <a:bodyPr/>
        <a:lstStyle/>
        <a:p>
          <a:endParaRPr lang="en-US"/>
        </a:p>
      </dgm:t>
    </dgm:pt>
    <dgm:pt modelId="{D3172B60-72F2-3048-93C5-D83C19AED5E2}" type="sibTrans" cxnId="{0ED64096-992B-8648-91E4-1A5749873BDD}">
      <dgm:prSet/>
      <dgm:spPr/>
      <dgm:t>
        <a:bodyPr/>
        <a:lstStyle/>
        <a:p>
          <a:endParaRPr lang="en-US"/>
        </a:p>
      </dgm:t>
    </dgm:pt>
    <dgm:pt modelId="{60DA1527-D816-104D-BEE9-E80C18428FF0}">
      <dgm:prSet custT="1"/>
      <dgm:spPr/>
      <dgm:t>
        <a:bodyPr/>
        <a:lstStyle/>
        <a:p>
          <a:pPr rtl="0"/>
          <a:r>
            <a:rPr lang="en-US" sz="1800" dirty="0" smtClean="0">
              <a:solidFill>
                <a:srgbClr val="000000"/>
              </a:solidFill>
            </a:rPr>
            <a:t>Data For Outcomes</a:t>
          </a:r>
          <a:endParaRPr lang="en-US" sz="1800" dirty="0">
            <a:solidFill>
              <a:srgbClr val="000000"/>
            </a:solidFill>
          </a:endParaRPr>
        </a:p>
      </dgm:t>
    </dgm:pt>
    <dgm:pt modelId="{49A73446-644A-1544-A5E2-E8699B74BF23}" type="parTrans" cxnId="{F8A2F998-4EEB-7F40-A727-EBA72CBEF336}">
      <dgm:prSet/>
      <dgm:spPr/>
      <dgm:t>
        <a:bodyPr/>
        <a:lstStyle/>
        <a:p>
          <a:endParaRPr lang="en-US"/>
        </a:p>
      </dgm:t>
    </dgm:pt>
    <dgm:pt modelId="{15EAEC7D-ECB0-BD4B-A8B4-E9063FE22017}" type="sibTrans" cxnId="{F8A2F998-4EEB-7F40-A727-EBA72CBEF336}">
      <dgm:prSet/>
      <dgm:spPr/>
      <dgm:t>
        <a:bodyPr/>
        <a:lstStyle/>
        <a:p>
          <a:endParaRPr lang="en-US"/>
        </a:p>
      </dgm:t>
    </dgm:pt>
    <dgm:pt modelId="{EB092D65-2B6D-274D-9371-33630BEAFD17}" type="pres">
      <dgm:prSet presAssocID="{8DB79EDB-BDE3-D14B-9C3B-388915F353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02ADE4-7E2E-E14B-B3E7-DF6A6C4A83A6}" type="pres">
      <dgm:prSet presAssocID="{7EB8AF7B-6702-0D43-9B7A-0C726C5ED23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039766-5539-8845-96FB-36120F128084}" type="presOf" srcId="{CCC22240-15CF-0947-8B92-DBF5A68F1DCB}" destId="{AB02ADE4-7E2E-E14B-B3E7-DF6A6C4A83A6}" srcOrd="0" destOrd="2" presId="urn:microsoft.com/office/officeart/2005/8/layout/hList6"/>
    <dgm:cxn modelId="{5A8C9AD4-5DFE-D54E-8F51-16B3CEF66C3F}" srcId="{7EB8AF7B-6702-0D43-9B7A-0C726C5ED23D}" destId="{CCC22240-15CF-0947-8B92-DBF5A68F1DCB}" srcOrd="1" destOrd="0" parTransId="{D083D446-7C19-1346-8897-7A2AAC7107B5}" sibTransId="{1E8A10CC-1862-FE43-90EB-307404EFB420}"/>
    <dgm:cxn modelId="{75888FA4-1884-9C42-9B39-F43BE9FF06C9}" srcId="{7EB8AF7B-6702-0D43-9B7A-0C726C5ED23D}" destId="{31EFA3A2-3DC3-0043-A044-193276E75536}" srcOrd="4" destOrd="0" parTransId="{3C82BC8B-7C8D-D94A-AD86-52367E1A75ED}" sibTransId="{F20E3D2C-3DA2-FB45-921E-AC877360632E}"/>
    <dgm:cxn modelId="{11167B27-7E21-924B-B2D9-70AA80238DA4}" type="presOf" srcId="{C1CBDAEE-5E0D-2C4E-96EA-21B1E8247E11}" destId="{AB02ADE4-7E2E-E14B-B3E7-DF6A6C4A83A6}" srcOrd="0" destOrd="6" presId="urn:microsoft.com/office/officeart/2005/8/layout/hList6"/>
    <dgm:cxn modelId="{87956C6A-D76D-0F40-A720-B7BD39186434}" srcId="{7EB8AF7B-6702-0D43-9B7A-0C726C5ED23D}" destId="{8A6C7ADB-4BE6-B84F-BB78-8EDF69E38B6A}" srcOrd="0" destOrd="0" parTransId="{D3B63FFC-8232-044E-8988-43818DEB6735}" sibTransId="{63827FDE-DCFC-1241-B7A4-1946D70637E2}"/>
    <dgm:cxn modelId="{11253C51-85B2-FA4E-A017-B672ACEEDFE7}" type="presOf" srcId="{C02872B0-5AAA-A54E-8990-97B4DB618094}" destId="{AB02ADE4-7E2E-E14B-B3E7-DF6A6C4A83A6}" srcOrd="0" destOrd="4" presId="urn:microsoft.com/office/officeart/2005/8/layout/hList6"/>
    <dgm:cxn modelId="{8F57911E-E02E-8641-97EE-D44AE12C1D56}" type="presOf" srcId="{7EB8AF7B-6702-0D43-9B7A-0C726C5ED23D}" destId="{AB02ADE4-7E2E-E14B-B3E7-DF6A6C4A83A6}" srcOrd="0" destOrd="0" presId="urn:microsoft.com/office/officeart/2005/8/layout/hList6"/>
    <dgm:cxn modelId="{D83ABB84-8768-6849-8CED-E03F9B3B74B8}" type="presOf" srcId="{8DB79EDB-BDE3-D14B-9C3B-388915F35386}" destId="{EB092D65-2B6D-274D-9371-33630BEAFD17}" srcOrd="0" destOrd="0" presId="urn:microsoft.com/office/officeart/2005/8/layout/hList6"/>
    <dgm:cxn modelId="{AF1E232B-6402-2049-AADD-35BF578E65F5}" type="presOf" srcId="{8A6C7ADB-4BE6-B84F-BB78-8EDF69E38B6A}" destId="{AB02ADE4-7E2E-E14B-B3E7-DF6A6C4A83A6}" srcOrd="0" destOrd="1" presId="urn:microsoft.com/office/officeart/2005/8/layout/hList6"/>
    <dgm:cxn modelId="{34583ED6-6B52-4D4B-AAEF-16A21A898CFE}" srcId="{8DB79EDB-BDE3-D14B-9C3B-388915F35386}" destId="{7EB8AF7B-6702-0D43-9B7A-0C726C5ED23D}" srcOrd="0" destOrd="0" parTransId="{604B64BF-1EF0-9B48-9C89-356923414871}" sibTransId="{4C16831F-D9DF-6546-ADFB-4C0CA9958008}"/>
    <dgm:cxn modelId="{47187B6B-F858-3543-9A72-F2B0B20B6125}" srcId="{7EB8AF7B-6702-0D43-9B7A-0C726C5ED23D}" destId="{66241D66-A753-5949-9D19-88D26423C500}" srcOrd="2" destOrd="0" parTransId="{1D0A493B-D0B1-B946-B99E-06560DF038E9}" sibTransId="{2113FAB6-CE52-AB49-86A5-702287A7D6F8}"/>
    <dgm:cxn modelId="{0ED64096-992B-8648-91E4-1A5749873BDD}" srcId="{7EB8AF7B-6702-0D43-9B7A-0C726C5ED23D}" destId="{C1CBDAEE-5E0D-2C4E-96EA-21B1E8247E11}" srcOrd="5" destOrd="0" parTransId="{5D0C649E-44F6-A046-8A5D-1C1EF756CB8C}" sibTransId="{D3172B60-72F2-3048-93C5-D83C19AED5E2}"/>
    <dgm:cxn modelId="{AF9F4752-1FBD-BD48-9C1B-E043A5818352}" type="presOf" srcId="{60DA1527-D816-104D-BEE9-E80C18428FF0}" destId="{AB02ADE4-7E2E-E14B-B3E7-DF6A6C4A83A6}" srcOrd="0" destOrd="7" presId="urn:microsoft.com/office/officeart/2005/8/layout/hList6"/>
    <dgm:cxn modelId="{B42FDA05-C1C3-6648-9DF8-BBAE7E2FB56C}" type="presOf" srcId="{31EFA3A2-3DC3-0043-A044-193276E75536}" destId="{AB02ADE4-7E2E-E14B-B3E7-DF6A6C4A83A6}" srcOrd="0" destOrd="5" presId="urn:microsoft.com/office/officeart/2005/8/layout/hList6"/>
    <dgm:cxn modelId="{91B27CDA-711C-B54A-B904-6726C52140BF}" type="presOf" srcId="{66241D66-A753-5949-9D19-88D26423C500}" destId="{AB02ADE4-7E2E-E14B-B3E7-DF6A6C4A83A6}" srcOrd="0" destOrd="3" presId="urn:microsoft.com/office/officeart/2005/8/layout/hList6"/>
    <dgm:cxn modelId="{F8A2F998-4EEB-7F40-A727-EBA72CBEF336}" srcId="{7EB8AF7B-6702-0D43-9B7A-0C726C5ED23D}" destId="{60DA1527-D816-104D-BEE9-E80C18428FF0}" srcOrd="6" destOrd="0" parTransId="{49A73446-644A-1544-A5E2-E8699B74BF23}" sibTransId="{15EAEC7D-ECB0-BD4B-A8B4-E9063FE22017}"/>
    <dgm:cxn modelId="{C151FD84-7021-0543-A0D9-864035244259}" srcId="{7EB8AF7B-6702-0D43-9B7A-0C726C5ED23D}" destId="{C02872B0-5AAA-A54E-8990-97B4DB618094}" srcOrd="3" destOrd="0" parTransId="{F440B96F-1F27-9944-9AC0-100F09C1CC9D}" sibTransId="{D794458E-8769-7843-89CC-1865A93FB025}"/>
    <dgm:cxn modelId="{DCC04083-CF98-054B-8A2D-5769DE5C1A3D}" type="presParOf" srcId="{EB092D65-2B6D-274D-9371-33630BEAFD17}" destId="{AB02ADE4-7E2E-E14B-B3E7-DF6A6C4A83A6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A25265-DAAD-DF4C-BC9B-6F5DFD6B64BD}" type="doc">
      <dgm:prSet loTypeId="urn:microsoft.com/office/officeart/2005/8/layout/hList6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8042237-3CD4-9241-AA39-AC1759212454}">
      <dgm:prSet custT="1"/>
      <dgm:spPr/>
      <dgm:t>
        <a:bodyPr/>
        <a:lstStyle/>
        <a:p>
          <a:pPr rtl="0"/>
          <a:r>
            <a:rPr lang="en-US" sz="2000" dirty="0" smtClean="0">
              <a:solidFill>
                <a:srgbClr val="0000FF"/>
              </a:solidFill>
            </a:rPr>
            <a:t>Operational Parameters &amp; Resources?</a:t>
          </a:r>
          <a:endParaRPr lang="en-US" sz="2000" dirty="0">
            <a:solidFill>
              <a:srgbClr val="0000FF"/>
            </a:solidFill>
          </a:endParaRPr>
        </a:p>
      </dgm:t>
    </dgm:pt>
    <dgm:pt modelId="{0AB18493-C892-E347-9169-9986C24EECF7}" type="parTrans" cxnId="{8A5EDAF9-147E-A647-B852-C46F7D0E5981}">
      <dgm:prSet/>
      <dgm:spPr/>
      <dgm:t>
        <a:bodyPr/>
        <a:lstStyle/>
        <a:p>
          <a:endParaRPr lang="en-US"/>
        </a:p>
      </dgm:t>
    </dgm:pt>
    <dgm:pt modelId="{075FF36D-7B6C-7D47-A1FF-7EAB9DBC3113}" type="sibTrans" cxnId="{8A5EDAF9-147E-A647-B852-C46F7D0E5981}">
      <dgm:prSet/>
      <dgm:spPr/>
      <dgm:t>
        <a:bodyPr/>
        <a:lstStyle/>
        <a:p>
          <a:endParaRPr lang="en-US"/>
        </a:p>
      </dgm:t>
    </dgm:pt>
    <dgm:pt modelId="{ACE1FFE8-F0F3-2449-B5CC-269166271632}">
      <dgm:prSet custT="1"/>
      <dgm:spPr/>
      <dgm:t>
        <a:bodyPr/>
        <a:lstStyle/>
        <a:p>
          <a:pPr rtl="0"/>
          <a:r>
            <a:rPr lang="en-US" sz="1800" dirty="0" smtClean="0">
              <a:solidFill>
                <a:srgbClr val="000000"/>
              </a:solidFill>
            </a:rPr>
            <a:t>Types Of Experiences Provided Where</a:t>
          </a:r>
          <a:endParaRPr lang="en-US" sz="1800" dirty="0">
            <a:solidFill>
              <a:srgbClr val="000000"/>
            </a:solidFill>
          </a:endParaRPr>
        </a:p>
      </dgm:t>
    </dgm:pt>
    <dgm:pt modelId="{AAEADAA2-419D-694B-9A47-12734DD33D7C}" type="parTrans" cxnId="{F5A14A6B-2A25-4148-A7FB-71D3C0FCE8E7}">
      <dgm:prSet/>
      <dgm:spPr/>
      <dgm:t>
        <a:bodyPr/>
        <a:lstStyle/>
        <a:p>
          <a:endParaRPr lang="en-US"/>
        </a:p>
      </dgm:t>
    </dgm:pt>
    <dgm:pt modelId="{75A999B3-42E1-3140-8B3E-A57C4B8C5A54}" type="sibTrans" cxnId="{F5A14A6B-2A25-4148-A7FB-71D3C0FCE8E7}">
      <dgm:prSet/>
      <dgm:spPr/>
      <dgm:t>
        <a:bodyPr/>
        <a:lstStyle/>
        <a:p>
          <a:endParaRPr lang="en-US"/>
        </a:p>
      </dgm:t>
    </dgm:pt>
    <dgm:pt modelId="{76364217-8422-5944-88A9-A8C9CCE04D2C}">
      <dgm:prSet custT="1"/>
      <dgm:spPr/>
      <dgm:t>
        <a:bodyPr/>
        <a:lstStyle/>
        <a:p>
          <a:pPr rtl="0"/>
          <a:r>
            <a:rPr lang="en-US" sz="1800" dirty="0" smtClean="0">
              <a:solidFill>
                <a:srgbClr val="000000"/>
              </a:solidFill>
            </a:rPr>
            <a:t>Types Of Learner Groups</a:t>
          </a:r>
          <a:endParaRPr lang="en-US" sz="1800" dirty="0">
            <a:solidFill>
              <a:srgbClr val="000000"/>
            </a:solidFill>
          </a:endParaRPr>
        </a:p>
      </dgm:t>
    </dgm:pt>
    <dgm:pt modelId="{E0DDFE14-C6CE-DD40-81A0-607D6924E9D7}" type="parTrans" cxnId="{AB84101A-3B3D-0245-882B-19E32D5F7691}">
      <dgm:prSet/>
      <dgm:spPr/>
      <dgm:t>
        <a:bodyPr/>
        <a:lstStyle/>
        <a:p>
          <a:endParaRPr lang="en-US"/>
        </a:p>
      </dgm:t>
    </dgm:pt>
    <dgm:pt modelId="{A6638213-0E4A-4241-8B0D-33D364345535}" type="sibTrans" cxnId="{AB84101A-3B3D-0245-882B-19E32D5F7691}">
      <dgm:prSet/>
      <dgm:spPr/>
      <dgm:t>
        <a:bodyPr/>
        <a:lstStyle/>
        <a:p>
          <a:endParaRPr lang="en-US"/>
        </a:p>
      </dgm:t>
    </dgm:pt>
    <dgm:pt modelId="{64967792-0EA5-CC4D-97C0-7A092BBF3033}">
      <dgm:prSet custT="1"/>
      <dgm:spPr/>
      <dgm:t>
        <a:bodyPr/>
        <a:lstStyle/>
        <a:p>
          <a:pPr rtl="0"/>
          <a:r>
            <a:rPr lang="en-US" sz="1800" dirty="0" smtClean="0">
              <a:solidFill>
                <a:srgbClr val="000000"/>
              </a:solidFill>
            </a:rPr>
            <a:t>How Experiences Provided</a:t>
          </a:r>
          <a:endParaRPr lang="en-US" sz="1800" dirty="0">
            <a:solidFill>
              <a:srgbClr val="000000"/>
            </a:solidFill>
          </a:endParaRPr>
        </a:p>
      </dgm:t>
    </dgm:pt>
    <dgm:pt modelId="{96B3EB34-B85E-4A41-9CC0-A245A7335871}" type="parTrans" cxnId="{113F19DD-C263-EB48-8D27-6825494D6981}">
      <dgm:prSet/>
      <dgm:spPr/>
      <dgm:t>
        <a:bodyPr/>
        <a:lstStyle/>
        <a:p>
          <a:endParaRPr lang="en-US"/>
        </a:p>
      </dgm:t>
    </dgm:pt>
    <dgm:pt modelId="{78F2D197-CA64-1745-8437-A98193762457}" type="sibTrans" cxnId="{113F19DD-C263-EB48-8D27-6825494D6981}">
      <dgm:prSet/>
      <dgm:spPr/>
      <dgm:t>
        <a:bodyPr/>
        <a:lstStyle/>
        <a:p>
          <a:endParaRPr lang="en-US"/>
        </a:p>
      </dgm:t>
    </dgm:pt>
    <dgm:pt modelId="{5E8541CA-21A0-814B-80AC-63F3C634AF68}">
      <dgm:prSet custT="1"/>
      <dgm:spPr/>
      <dgm:t>
        <a:bodyPr/>
        <a:lstStyle/>
        <a:p>
          <a:pPr rtl="0"/>
          <a:r>
            <a:rPr lang="en-US" sz="1800" dirty="0" smtClean="0">
              <a:solidFill>
                <a:srgbClr val="000000"/>
              </a:solidFill>
            </a:rPr>
            <a:t>Utilization Projects For Space, Equipment &amp; Personnel Support</a:t>
          </a:r>
          <a:endParaRPr lang="en-US" sz="1800" dirty="0">
            <a:solidFill>
              <a:srgbClr val="000000"/>
            </a:solidFill>
          </a:endParaRPr>
        </a:p>
      </dgm:t>
    </dgm:pt>
    <dgm:pt modelId="{E63B6052-F083-6F4B-B046-412E6D55E0F7}" type="parTrans" cxnId="{AED22D2E-871E-9B44-B370-39C1E2470263}">
      <dgm:prSet/>
      <dgm:spPr/>
      <dgm:t>
        <a:bodyPr/>
        <a:lstStyle/>
        <a:p>
          <a:endParaRPr lang="en-US"/>
        </a:p>
      </dgm:t>
    </dgm:pt>
    <dgm:pt modelId="{6ECDF8C1-1DF0-0E42-83BF-EED369FA7B9E}" type="sibTrans" cxnId="{AED22D2E-871E-9B44-B370-39C1E2470263}">
      <dgm:prSet/>
      <dgm:spPr/>
      <dgm:t>
        <a:bodyPr/>
        <a:lstStyle/>
        <a:p>
          <a:endParaRPr lang="en-US"/>
        </a:p>
      </dgm:t>
    </dgm:pt>
    <dgm:pt modelId="{248397AB-2D50-674A-BA53-2C88EEA4AE50}">
      <dgm:prSet custT="1"/>
      <dgm:spPr/>
      <dgm:t>
        <a:bodyPr/>
        <a:lstStyle/>
        <a:p>
          <a:pPr rtl="0"/>
          <a:r>
            <a:rPr lang="en-US" sz="1800" dirty="0" smtClean="0">
              <a:solidFill>
                <a:srgbClr val="000000"/>
              </a:solidFill>
            </a:rPr>
            <a:t>Leaner Group Unique Needs &amp; Thru-Put</a:t>
          </a:r>
          <a:endParaRPr lang="en-US" sz="1800" dirty="0">
            <a:solidFill>
              <a:srgbClr val="000000"/>
            </a:solidFill>
          </a:endParaRPr>
        </a:p>
      </dgm:t>
    </dgm:pt>
    <dgm:pt modelId="{5C51CA91-019F-BA49-B121-263F87A7F29B}" type="parTrans" cxnId="{4D402AB0-6038-414B-A8DA-4C4222B51D3D}">
      <dgm:prSet/>
      <dgm:spPr/>
      <dgm:t>
        <a:bodyPr/>
        <a:lstStyle/>
        <a:p>
          <a:endParaRPr lang="en-US"/>
        </a:p>
      </dgm:t>
    </dgm:pt>
    <dgm:pt modelId="{35A4F4FB-87C5-D74A-90AC-45D0F5AE8973}" type="sibTrans" cxnId="{4D402AB0-6038-414B-A8DA-4C4222B51D3D}">
      <dgm:prSet/>
      <dgm:spPr/>
      <dgm:t>
        <a:bodyPr/>
        <a:lstStyle/>
        <a:p>
          <a:endParaRPr lang="en-US"/>
        </a:p>
      </dgm:t>
    </dgm:pt>
    <dgm:pt modelId="{8C743285-3462-2D4B-B7B9-5B5AB7456B0B}">
      <dgm:prSet custT="1"/>
      <dgm:spPr/>
      <dgm:t>
        <a:bodyPr/>
        <a:lstStyle/>
        <a:p>
          <a:pPr rtl="0"/>
          <a:r>
            <a:rPr lang="en-US" sz="1800" dirty="0" smtClean="0">
              <a:solidFill>
                <a:srgbClr val="000000"/>
              </a:solidFill>
            </a:rPr>
            <a:t>Technology Interface, Integration &amp; Operations</a:t>
          </a:r>
          <a:endParaRPr lang="en-US" sz="1800" dirty="0">
            <a:solidFill>
              <a:srgbClr val="000000"/>
            </a:solidFill>
          </a:endParaRPr>
        </a:p>
      </dgm:t>
    </dgm:pt>
    <dgm:pt modelId="{81EAA3CA-C588-774F-BC30-C80D550CD06C}" type="parTrans" cxnId="{44BB61E1-3233-C74A-9399-62B5E6AEE85C}">
      <dgm:prSet/>
      <dgm:spPr/>
      <dgm:t>
        <a:bodyPr/>
        <a:lstStyle/>
        <a:p>
          <a:endParaRPr lang="en-US"/>
        </a:p>
      </dgm:t>
    </dgm:pt>
    <dgm:pt modelId="{CCC529A0-6481-4146-AA34-7E05C7992279}" type="sibTrans" cxnId="{44BB61E1-3233-C74A-9399-62B5E6AEE85C}">
      <dgm:prSet/>
      <dgm:spPr/>
      <dgm:t>
        <a:bodyPr/>
        <a:lstStyle/>
        <a:p>
          <a:endParaRPr lang="en-US"/>
        </a:p>
      </dgm:t>
    </dgm:pt>
    <dgm:pt modelId="{88098B63-DA28-EF49-8E60-5F2ED054DA14}">
      <dgm:prSet custT="1"/>
      <dgm:spPr/>
      <dgm:t>
        <a:bodyPr/>
        <a:lstStyle/>
        <a:p>
          <a:pPr rtl="0"/>
          <a:r>
            <a:rPr lang="en-US" sz="1800" dirty="0" smtClean="0">
              <a:solidFill>
                <a:srgbClr val="000000"/>
              </a:solidFill>
            </a:rPr>
            <a:t>Budget </a:t>
          </a:r>
          <a:endParaRPr lang="en-US" sz="1800" dirty="0">
            <a:solidFill>
              <a:srgbClr val="000000"/>
            </a:solidFill>
          </a:endParaRPr>
        </a:p>
      </dgm:t>
    </dgm:pt>
    <dgm:pt modelId="{359300E3-4AB3-FF4F-86BC-6D41DD5AD902}" type="parTrans" cxnId="{60FF03B0-D00B-3D47-8119-2774042197FA}">
      <dgm:prSet/>
      <dgm:spPr/>
      <dgm:t>
        <a:bodyPr/>
        <a:lstStyle/>
        <a:p>
          <a:endParaRPr lang="en-US"/>
        </a:p>
      </dgm:t>
    </dgm:pt>
    <dgm:pt modelId="{35BD3422-01C9-9649-8ADE-B6AE4DF0D198}" type="sibTrans" cxnId="{60FF03B0-D00B-3D47-8119-2774042197FA}">
      <dgm:prSet/>
      <dgm:spPr/>
      <dgm:t>
        <a:bodyPr/>
        <a:lstStyle/>
        <a:p>
          <a:endParaRPr lang="en-US"/>
        </a:p>
      </dgm:t>
    </dgm:pt>
    <dgm:pt modelId="{CF81FA2C-4625-1541-A917-48C2421F716B}" type="pres">
      <dgm:prSet presAssocID="{DBA25265-DAAD-DF4C-BC9B-6F5DFD6B64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99DB0-FDC2-DC4D-AB4E-C2D0DE23ADA1}" type="pres">
      <dgm:prSet presAssocID="{58042237-3CD4-9241-AA39-AC175921245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FE6DD7-199F-774D-8809-D921164A32AD}" type="presOf" srcId="{88098B63-DA28-EF49-8E60-5F2ED054DA14}" destId="{96299DB0-FDC2-DC4D-AB4E-C2D0DE23ADA1}" srcOrd="0" destOrd="7" presId="urn:microsoft.com/office/officeart/2005/8/layout/hList6"/>
    <dgm:cxn modelId="{9B01898A-F132-5642-993F-AB537976467D}" type="presOf" srcId="{58042237-3CD4-9241-AA39-AC1759212454}" destId="{96299DB0-FDC2-DC4D-AB4E-C2D0DE23ADA1}" srcOrd="0" destOrd="0" presId="urn:microsoft.com/office/officeart/2005/8/layout/hList6"/>
    <dgm:cxn modelId="{AED22D2E-871E-9B44-B370-39C1E2470263}" srcId="{58042237-3CD4-9241-AA39-AC1759212454}" destId="{5E8541CA-21A0-814B-80AC-63F3C634AF68}" srcOrd="3" destOrd="0" parTransId="{E63B6052-F083-6F4B-B046-412E6D55E0F7}" sibTransId="{6ECDF8C1-1DF0-0E42-83BF-EED369FA7B9E}"/>
    <dgm:cxn modelId="{376557AF-0BF6-484C-AF0E-63368F192307}" type="presOf" srcId="{5E8541CA-21A0-814B-80AC-63F3C634AF68}" destId="{96299DB0-FDC2-DC4D-AB4E-C2D0DE23ADA1}" srcOrd="0" destOrd="4" presId="urn:microsoft.com/office/officeart/2005/8/layout/hList6"/>
    <dgm:cxn modelId="{AB84101A-3B3D-0245-882B-19E32D5F7691}" srcId="{58042237-3CD4-9241-AA39-AC1759212454}" destId="{76364217-8422-5944-88A9-A8C9CCE04D2C}" srcOrd="1" destOrd="0" parTransId="{E0DDFE14-C6CE-DD40-81A0-607D6924E9D7}" sibTransId="{A6638213-0E4A-4241-8B0D-33D364345535}"/>
    <dgm:cxn modelId="{6D2B536C-7066-EB47-8408-600BC8B8CEE8}" type="presOf" srcId="{DBA25265-DAAD-DF4C-BC9B-6F5DFD6B64BD}" destId="{CF81FA2C-4625-1541-A917-48C2421F716B}" srcOrd="0" destOrd="0" presId="urn:microsoft.com/office/officeart/2005/8/layout/hList6"/>
    <dgm:cxn modelId="{F5A14A6B-2A25-4148-A7FB-71D3C0FCE8E7}" srcId="{58042237-3CD4-9241-AA39-AC1759212454}" destId="{ACE1FFE8-F0F3-2449-B5CC-269166271632}" srcOrd="0" destOrd="0" parTransId="{AAEADAA2-419D-694B-9A47-12734DD33D7C}" sibTransId="{75A999B3-42E1-3140-8B3E-A57C4B8C5A54}"/>
    <dgm:cxn modelId="{44BB61E1-3233-C74A-9399-62B5E6AEE85C}" srcId="{58042237-3CD4-9241-AA39-AC1759212454}" destId="{8C743285-3462-2D4B-B7B9-5B5AB7456B0B}" srcOrd="5" destOrd="0" parTransId="{81EAA3CA-C588-774F-BC30-C80D550CD06C}" sibTransId="{CCC529A0-6481-4146-AA34-7E05C7992279}"/>
    <dgm:cxn modelId="{A866EE91-0518-8947-BE91-09A21C5810FB}" type="presOf" srcId="{ACE1FFE8-F0F3-2449-B5CC-269166271632}" destId="{96299DB0-FDC2-DC4D-AB4E-C2D0DE23ADA1}" srcOrd="0" destOrd="1" presId="urn:microsoft.com/office/officeart/2005/8/layout/hList6"/>
    <dgm:cxn modelId="{5C2F72F5-6D4D-5645-BCF0-5EE2C9425B3D}" type="presOf" srcId="{248397AB-2D50-674A-BA53-2C88EEA4AE50}" destId="{96299DB0-FDC2-DC4D-AB4E-C2D0DE23ADA1}" srcOrd="0" destOrd="5" presId="urn:microsoft.com/office/officeart/2005/8/layout/hList6"/>
    <dgm:cxn modelId="{113F19DD-C263-EB48-8D27-6825494D6981}" srcId="{58042237-3CD4-9241-AA39-AC1759212454}" destId="{64967792-0EA5-CC4D-97C0-7A092BBF3033}" srcOrd="2" destOrd="0" parTransId="{96B3EB34-B85E-4A41-9CC0-A245A7335871}" sibTransId="{78F2D197-CA64-1745-8437-A98193762457}"/>
    <dgm:cxn modelId="{8A5EDAF9-147E-A647-B852-C46F7D0E5981}" srcId="{DBA25265-DAAD-DF4C-BC9B-6F5DFD6B64BD}" destId="{58042237-3CD4-9241-AA39-AC1759212454}" srcOrd="0" destOrd="0" parTransId="{0AB18493-C892-E347-9169-9986C24EECF7}" sibTransId="{075FF36D-7B6C-7D47-A1FF-7EAB9DBC3113}"/>
    <dgm:cxn modelId="{4D402AB0-6038-414B-A8DA-4C4222B51D3D}" srcId="{58042237-3CD4-9241-AA39-AC1759212454}" destId="{248397AB-2D50-674A-BA53-2C88EEA4AE50}" srcOrd="4" destOrd="0" parTransId="{5C51CA91-019F-BA49-B121-263F87A7F29B}" sibTransId="{35A4F4FB-87C5-D74A-90AC-45D0F5AE8973}"/>
    <dgm:cxn modelId="{BB418549-8D24-3F41-A73D-E3E96BFAA593}" type="presOf" srcId="{76364217-8422-5944-88A9-A8C9CCE04D2C}" destId="{96299DB0-FDC2-DC4D-AB4E-C2D0DE23ADA1}" srcOrd="0" destOrd="2" presId="urn:microsoft.com/office/officeart/2005/8/layout/hList6"/>
    <dgm:cxn modelId="{60FF03B0-D00B-3D47-8119-2774042197FA}" srcId="{58042237-3CD4-9241-AA39-AC1759212454}" destId="{88098B63-DA28-EF49-8E60-5F2ED054DA14}" srcOrd="6" destOrd="0" parTransId="{359300E3-4AB3-FF4F-86BC-6D41DD5AD902}" sibTransId="{35BD3422-01C9-9649-8ADE-B6AE4DF0D198}"/>
    <dgm:cxn modelId="{BB81BC3B-AD20-974E-AA51-CE74315136CD}" type="presOf" srcId="{64967792-0EA5-CC4D-97C0-7A092BBF3033}" destId="{96299DB0-FDC2-DC4D-AB4E-C2D0DE23ADA1}" srcOrd="0" destOrd="3" presId="urn:microsoft.com/office/officeart/2005/8/layout/hList6"/>
    <dgm:cxn modelId="{DD6F3204-F7A8-1049-B9A9-3F82BA3807F3}" type="presOf" srcId="{8C743285-3462-2D4B-B7B9-5B5AB7456B0B}" destId="{96299DB0-FDC2-DC4D-AB4E-C2D0DE23ADA1}" srcOrd="0" destOrd="6" presId="urn:microsoft.com/office/officeart/2005/8/layout/hList6"/>
    <dgm:cxn modelId="{85D56D5F-AA9B-9446-ADEC-CD0D26BA19E1}" type="presParOf" srcId="{CF81FA2C-4625-1541-A917-48C2421F716B}" destId="{96299DB0-FDC2-DC4D-AB4E-C2D0DE23ADA1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192AA-813B-3848-8F4E-2A26C92B589D}">
      <dsp:nvSpPr>
        <dsp:cNvPr id="0" name=""/>
        <dsp:cNvSpPr/>
      </dsp:nvSpPr>
      <dsp:spPr>
        <a:xfrm rot="16200000">
          <a:off x="-293943" y="141235"/>
          <a:ext cx="3814956" cy="322650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Education Environment</a:t>
          </a:r>
          <a:endParaRPr lang="en-US" sz="20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Didactic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Testing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Silos Of Dogma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Static Environment</a:t>
          </a:r>
          <a:endParaRPr lang="en-US" sz="1600" kern="1200" dirty="0">
            <a:solidFill>
              <a:srgbClr val="000000"/>
            </a:solidFill>
          </a:endParaRPr>
        </a:p>
      </dsp:txBody>
      <dsp:txXfrm rot="5400000">
        <a:off x="564921" y="800748"/>
        <a:ext cx="2661867" cy="1907478"/>
      </dsp:txXfrm>
    </dsp:sp>
    <dsp:sp modelId="{BA440499-3352-E049-B5AC-FB3411F856B4}">
      <dsp:nvSpPr>
        <dsp:cNvPr id="0" name=""/>
        <dsp:cNvSpPr/>
      </dsp:nvSpPr>
      <dsp:spPr>
        <a:xfrm rot="5400000">
          <a:off x="3256304" y="141235"/>
          <a:ext cx="3814956" cy="322650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Practice Environment</a:t>
          </a:r>
          <a:endParaRPr lang="en-US" sz="20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Interactive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Evaluation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Inter Professional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Dynamic Environment</a:t>
          </a:r>
          <a:endParaRPr lang="en-US" sz="1600" kern="1200" dirty="0">
            <a:solidFill>
              <a:srgbClr val="000000"/>
            </a:solidFill>
          </a:endParaRPr>
        </a:p>
      </dsp:txBody>
      <dsp:txXfrm rot="-5400000">
        <a:off x="3550530" y="800748"/>
        <a:ext cx="2661867" cy="19074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E1342-BE40-564D-ACD9-A51BAED3C525}">
      <dsp:nvSpPr>
        <dsp:cNvPr id="0" name=""/>
        <dsp:cNvSpPr/>
      </dsp:nvSpPr>
      <dsp:spPr>
        <a:xfrm rot="16200000">
          <a:off x="1634170" y="-1630860"/>
          <a:ext cx="3508977" cy="677069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FF"/>
              </a:solidFill>
            </a:rPr>
            <a:t>Decisions &amp; Plan</a:t>
          </a:r>
          <a:endParaRPr lang="en-US" sz="1800" kern="1200" dirty="0">
            <a:solidFill>
              <a:srgbClr val="0000FF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Space Allocation, Design, Flow</a:t>
          </a:r>
          <a:endParaRPr lang="en-US" sz="18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Utilization</a:t>
          </a:r>
          <a:endParaRPr lang="en-US" sz="18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Equipment</a:t>
          </a:r>
          <a:endParaRPr lang="en-US" sz="18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Infrastructure</a:t>
          </a:r>
          <a:endParaRPr lang="en-US" sz="18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Personnel </a:t>
          </a:r>
          <a:endParaRPr lang="en-US" sz="18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Daily Operations</a:t>
          </a:r>
          <a:endParaRPr lang="en-US" sz="18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Budget</a:t>
          </a:r>
          <a:endParaRPr lang="en-US" sz="18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solidFill>
              <a:srgbClr val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</dsp:txBody>
      <dsp:txXfrm rot="5400000">
        <a:off x="3310" y="701795"/>
        <a:ext cx="6770698" cy="21053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0DEFA-641D-554B-82EC-329CC642FC27}">
      <dsp:nvSpPr>
        <dsp:cNvPr id="0" name=""/>
        <dsp:cNvSpPr/>
      </dsp:nvSpPr>
      <dsp:spPr>
        <a:xfrm>
          <a:off x="827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Stakeholders</a:t>
          </a:r>
          <a:endParaRPr lang="en-US" sz="2000" kern="1200" dirty="0"/>
        </a:p>
      </dsp:txBody>
      <dsp:txXfrm>
        <a:off x="827" y="0"/>
        <a:ext cx="2151003" cy="1052693"/>
      </dsp:txXfrm>
    </dsp:sp>
    <dsp:sp modelId="{5B7528A3-8B07-FB4C-971E-2E62E508E149}">
      <dsp:nvSpPr>
        <dsp:cNvPr id="0" name=""/>
        <dsp:cNvSpPr/>
      </dsp:nvSpPr>
      <dsp:spPr>
        <a:xfrm>
          <a:off x="215927" y="1053357"/>
          <a:ext cx="1720803" cy="4059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Who Is Doing What</a:t>
          </a:r>
        </a:p>
      </dsp:txBody>
      <dsp:txXfrm>
        <a:off x="227817" y="1065247"/>
        <a:ext cx="1697023" cy="382159"/>
      </dsp:txXfrm>
    </dsp:sp>
    <dsp:sp modelId="{5BFD2481-9AF1-774E-8AB3-68FF5634ADF9}">
      <dsp:nvSpPr>
        <dsp:cNvPr id="0" name=""/>
        <dsp:cNvSpPr/>
      </dsp:nvSpPr>
      <dsp:spPr>
        <a:xfrm>
          <a:off x="215927" y="1521748"/>
          <a:ext cx="1720803" cy="4059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Who Needs What</a:t>
          </a:r>
        </a:p>
      </dsp:txBody>
      <dsp:txXfrm>
        <a:off x="227817" y="1533638"/>
        <a:ext cx="1697023" cy="382159"/>
      </dsp:txXfrm>
    </dsp:sp>
    <dsp:sp modelId="{361069C4-81C5-0D4F-967E-CC396F4029E8}">
      <dsp:nvSpPr>
        <dsp:cNvPr id="0" name=""/>
        <dsp:cNvSpPr/>
      </dsp:nvSpPr>
      <dsp:spPr>
        <a:xfrm>
          <a:off x="215927" y="1990140"/>
          <a:ext cx="1720803" cy="4059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Who Drives What</a:t>
          </a:r>
        </a:p>
      </dsp:txBody>
      <dsp:txXfrm>
        <a:off x="227817" y="2002030"/>
        <a:ext cx="1697023" cy="382159"/>
      </dsp:txXfrm>
    </dsp:sp>
    <dsp:sp modelId="{1F1BA3B3-74FF-C649-99A6-39B4C72E4199}">
      <dsp:nvSpPr>
        <dsp:cNvPr id="0" name=""/>
        <dsp:cNvSpPr/>
      </dsp:nvSpPr>
      <dsp:spPr>
        <a:xfrm>
          <a:off x="215927" y="2458532"/>
          <a:ext cx="1720803" cy="4059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FF"/>
              </a:solidFill>
            </a:rPr>
            <a:t>Decision Makers</a:t>
          </a:r>
        </a:p>
      </dsp:txBody>
      <dsp:txXfrm>
        <a:off x="227817" y="2470422"/>
        <a:ext cx="1697023" cy="382159"/>
      </dsp:txXfrm>
    </dsp:sp>
    <dsp:sp modelId="{040E4651-FE9B-204D-BCFB-7463C4127176}">
      <dsp:nvSpPr>
        <dsp:cNvPr id="0" name=""/>
        <dsp:cNvSpPr/>
      </dsp:nvSpPr>
      <dsp:spPr>
        <a:xfrm>
          <a:off x="215927" y="2926924"/>
          <a:ext cx="1720803" cy="4059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Nay Sayers </a:t>
          </a:r>
        </a:p>
      </dsp:txBody>
      <dsp:txXfrm>
        <a:off x="227817" y="2938814"/>
        <a:ext cx="1697023" cy="382159"/>
      </dsp:txXfrm>
    </dsp:sp>
    <dsp:sp modelId="{C21903B0-D61C-C647-B520-431D8FA48F10}">
      <dsp:nvSpPr>
        <dsp:cNvPr id="0" name=""/>
        <dsp:cNvSpPr/>
      </dsp:nvSpPr>
      <dsp:spPr>
        <a:xfrm>
          <a:off x="2313156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Town Halls</a:t>
          </a:r>
          <a:endParaRPr lang="en-US" sz="2000" kern="1200" dirty="0"/>
        </a:p>
      </dsp:txBody>
      <dsp:txXfrm>
        <a:off x="2313156" y="0"/>
        <a:ext cx="2151003" cy="1052693"/>
      </dsp:txXfrm>
    </dsp:sp>
    <dsp:sp modelId="{1C8C1458-E590-6E41-B490-D7CE883F3D16}">
      <dsp:nvSpPr>
        <dsp:cNvPr id="0" name=""/>
        <dsp:cNvSpPr/>
      </dsp:nvSpPr>
      <dsp:spPr>
        <a:xfrm>
          <a:off x="2528256" y="1052778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FF"/>
              </a:solidFill>
            </a:rPr>
            <a:t>External Neutral Voice </a:t>
          </a:r>
          <a:endParaRPr lang="en-US" sz="1600" kern="1200" dirty="0">
            <a:solidFill>
              <a:srgbClr val="0000FF"/>
            </a:solidFill>
          </a:endParaRPr>
        </a:p>
      </dsp:txBody>
      <dsp:txXfrm>
        <a:off x="2543228" y="1067750"/>
        <a:ext cx="1690859" cy="481239"/>
      </dsp:txXfrm>
    </dsp:sp>
    <dsp:sp modelId="{E8EE47CD-A152-6B47-B7F4-E5E48AD44274}">
      <dsp:nvSpPr>
        <dsp:cNvPr id="0" name=""/>
        <dsp:cNvSpPr/>
      </dsp:nvSpPr>
      <dsp:spPr>
        <a:xfrm>
          <a:off x="2528256" y="1642605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Diverse Participants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543228" y="1657577"/>
        <a:ext cx="1690859" cy="481239"/>
      </dsp:txXfrm>
    </dsp:sp>
    <dsp:sp modelId="{4EA5D9AC-0A79-C54D-A0A6-6DE37269E04F}">
      <dsp:nvSpPr>
        <dsp:cNvPr id="0" name=""/>
        <dsp:cNvSpPr/>
      </dsp:nvSpPr>
      <dsp:spPr>
        <a:xfrm>
          <a:off x="2528256" y="2232432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Depth Of Perspectives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543228" y="2247404"/>
        <a:ext cx="1690859" cy="481239"/>
      </dsp:txXfrm>
    </dsp:sp>
    <dsp:sp modelId="{61F68384-DB48-1345-A9F5-5E10312F5B0A}">
      <dsp:nvSpPr>
        <dsp:cNvPr id="0" name=""/>
        <dsp:cNvSpPr/>
      </dsp:nvSpPr>
      <dsp:spPr>
        <a:xfrm>
          <a:off x="2528256" y="2822259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Optimization Of Resources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543228" y="2837231"/>
        <a:ext cx="1690859" cy="481239"/>
      </dsp:txXfrm>
    </dsp:sp>
    <dsp:sp modelId="{9E1CC62F-FB94-0848-91B0-A4DBF9D05B64}">
      <dsp:nvSpPr>
        <dsp:cNvPr id="0" name=""/>
        <dsp:cNvSpPr/>
      </dsp:nvSpPr>
      <dsp:spPr>
        <a:xfrm>
          <a:off x="4625485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Development</a:t>
          </a:r>
          <a:endParaRPr lang="en-US" sz="2000" kern="1200" dirty="0"/>
        </a:p>
      </dsp:txBody>
      <dsp:txXfrm>
        <a:off x="4625485" y="0"/>
        <a:ext cx="2151003" cy="1052693"/>
      </dsp:txXfrm>
    </dsp:sp>
    <dsp:sp modelId="{5582367E-1DCE-0448-8F98-D4A7034087D0}">
      <dsp:nvSpPr>
        <dsp:cNvPr id="0" name=""/>
        <dsp:cNvSpPr/>
      </dsp:nvSpPr>
      <dsp:spPr>
        <a:xfrm>
          <a:off x="4840586" y="1052778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Defined Roles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4855558" y="1067750"/>
        <a:ext cx="1690859" cy="481239"/>
      </dsp:txXfrm>
    </dsp:sp>
    <dsp:sp modelId="{0BA180C9-5CC3-5049-82D0-547D59A804D4}">
      <dsp:nvSpPr>
        <dsp:cNvPr id="0" name=""/>
        <dsp:cNvSpPr/>
      </dsp:nvSpPr>
      <dsp:spPr>
        <a:xfrm>
          <a:off x="4840586" y="1642605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Defined Activities 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4855558" y="1657577"/>
        <a:ext cx="1690859" cy="481239"/>
      </dsp:txXfrm>
    </dsp:sp>
    <dsp:sp modelId="{E7949DE2-0361-3142-8AEA-FDA5B58A987F}">
      <dsp:nvSpPr>
        <dsp:cNvPr id="0" name=""/>
        <dsp:cNvSpPr/>
      </dsp:nvSpPr>
      <dsp:spPr>
        <a:xfrm>
          <a:off x="4840586" y="2232432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Defined Time Line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4855558" y="2247404"/>
        <a:ext cx="1690859" cy="481239"/>
      </dsp:txXfrm>
    </dsp:sp>
    <dsp:sp modelId="{DCF21F70-D23E-8E4B-B7A9-6E3C7E1536E0}">
      <dsp:nvSpPr>
        <dsp:cNvPr id="0" name=""/>
        <dsp:cNvSpPr/>
      </dsp:nvSpPr>
      <dsp:spPr>
        <a:xfrm>
          <a:off x="4840586" y="2822259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FF"/>
              </a:solidFill>
            </a:rPr>
            <a:t>Defined</a:t>
          </a:r>
          <a:r>
            <a:rPr lang="en-US" sz="1600" kern="1200" baseline="0" dirty="0" smtClean="0">
              <a:solidFill>
                <a:srgbClr val="0000FF"/>
              </a:solidFill>
            </a:rPr>
            <a:t> Resources</a:t>
          </a:r>
          <a:endParaRPr lang="en-US" sz="1600" kern="1200" dirty="0">
            <a:solidFill>
              <a:srgbClr val="0000FF"/>
            </a:solidFill>
          </a:endParaRPr>
        </a:p>
      </dsp:txBody>
      <dsp:txXfrm>
        <a:off x="4855558" y="2837231"/>
        <a:ext cx="1690859" cy="4812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AD854-377A-854E-822E-17D370357522}">
      <dsp:nvSpPr>
        <dsp:cNvPr id="0" name=""/>
        <dsp:cNvSpPr/>
      </dsp:nvSpPr>
      <dsp:spPr>
        <a:xfrm>
          <a:off x="827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Utilization</a:t>
          </a:r>
          <a:endParaRPr lang="en-US" sz="2000" kern="1200" dirty="0"/>
        </a:p>
      </dsp:txBody>
      <dsp:txXfrm>
        <a:off x="827" y="0"/>
        <a:ext cx="2151003" cy="1052693"/>
      </dsp:txXfrm>
    </dsp:sp>
    <dsp:sp modelId="{7688E403-34FC-7E46-B356-68978B1035EE}">
      <dsp:nvSpPr>
        <dsp:cNvPr id="0" name=""/>
        <dsp:cNvSpPr/>
      </dsp:nvSpPr>
      <dsp:spPr>
        <a:xfrm>
          <a:off x="215927" y="1052992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Learner Groups &amp; Levels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36118" y="1073183"/>
        <a:ext cx="1680421" cy="648991"/>
      </dsp:txXfrm>
    </dsp:sp>
    <dsp:sp modelId="{9263AC6C-A0BC-2545-BD42-A5A08313BEE8}">
      <dsp:nvSpPr>
        <dsp:cNvPr id="0" name=""/>
        <dsp:cNvSpPr/>
      </dsp:nvSpPr>
      <dsp:spPr>
        <a:xfrm>
          <a:off x="215927" y="1848423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Focus 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36118" y="1868614"/>
        <a:ext cx="1680421" cy="648991"/>
      </dsp:txXfrm>
    </dsp:sp>
    <dsp:sp modelId="{A48BC5BA-1835-D442-9C91-3A4FCB818E57}">
      <dsp:nvSpPr>
        <dsp:cNvPr id="0" name=""/>
        <dsp:cNvSpPr/>
      </dsp:nvSpPr>
      <dsp:spPr>
        <a:xfrm>
          <a:off x="215927" y="2643854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FF"/>
              </a:solidFill>
            </a:rPr>
            <a:t>Types Of Experiences</a:t>
          </a:r>
          <a:endParaRPr lang="en-US" sz="1400" kern="1200" dirty="0">
            <a:solidFill>
              <a:srgbClr val="0000FF"/>
            </a:solidFill>
          </a:endParaRPr>
        </a:p>
      </dsp:txBody>
      <dsp:txXfrm>
        <a:off x="236118" y="2664045"/>
        <a:ext cx="1680421" cy="648991"/>
      </dsp:txXfrm>
    </dsp:sp>
    <dsp:sp modelId="{4E893A66-E722-864B-A194-D09EB118E61B}">
      <dsp:nvSpPr>
        <dsp:cNvPr id="0" name=""/>
        <dsp:cNvSpPr/>
      </dsp:nvSpPr>
      <dsp:spPr>
        <a:xfrm>
          <a:off x="2313156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Operations</a:t>
          </a:r>
          <a:endParaRPr lang="en-US" sz="2000" kern="1200" dirty="0"/>
        </a:p>
      </dsp:txBody>
      <dsp:txXfrm>
        <a:off x="2313156" y="0"/>
        <a:ext cx="2151003" cy="1052693"/>
      </dsp:txXfrm>
    </dsp:sp>
    <dsp:sp modelId="{4783D515-7A19-F541-99FE-D1258934CFE8}">
      <dsp:nvSpPr>
        <dsp:cNvPr id="0" name=""/>
        <dsp:cNvSpPr/>
      </dsp:nvSpPr>
      <dsp:spPr>
        <a:xfrm>
          <a:off x="2528256" y="1052992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FF"/>
              </a:solidFill>
            </a:rPr>
            <a:t>Standardized Methodology</a:t>
          </a:r>
          <a:endParaRPr lang="en-US" sz="1400" kern="1200" dirty="0">
            <a:solidFill>
              <a:srgbClr val="0000FF"/>
            </a:solidFill>
          </a:endParaRPr>
        </a:p>
      </dsp:txBody>
      <dsp:txXfrm>
        <a:off x="2548447" y="1073183"/>
        <a:ext cx="1680421" cy="648991"/>
      </dsp:txXfrm>
    </dsp:sp>
    <dsp:sp modelId="{E7F41B34-2854-334D-AC0A-9F5547AA92F1}">
      <dsp:nvSpPr>
        <dsp:cNvPr id="0" name=""/>
        <dsp:cNvSpPr/>
      </dsp:nvSpPr>
      <dsp:spPr>
        <a:xfrm>
          <a:off x="2528256" y="1848423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Methodology Impacts On Resources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548447" y="1868614"/>
        <a:ext cx="1680421" cy="648991"/>
      </dsp:txXfrm>
    </dsp:sp>
    <dsp:sp modelId="{C8C56C05-33C0-164C-9AA9-2F97F628A2B5}">
      <dsp:nvSpPr>
        <dsp:cNvPr id="0" name=""/>
        <dsp:cNvSpPr/>
      </dsp:nvSpPr>
      <dsp:spPr>
        <a:xfrm>
          <a:off x="2528256" y="2643854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Staffing Model 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548447" y="2664045"/>
        <a:ext cx="1680421" cy="648991"/>
      </dsp:txXfrm>
    </dsp:sp>
    <dsp:sp modelId="{9BA5A275-1DAD-3A4A-BA33-0AC472818DAC}">
      <dsp:nvSpPr>
        <dsp:cNvPr id="0" name=""/>
        <dsp:cNvSpPr/>
      </dsp:nvSpPr>
      <dsp:spPr>
        <a:xfrm>
          <a:off x="4625485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Fidelity</a:t>
          </a:r>
          <a:endParaRPr lang="en-US" sz="2000" kern="1200" dirty="0"/>
        </a:p>
      </dsp:txBody>
      <dsp:txXfrm>
        <a:off x="4625485" y="0"/>
        <a:ext cx="2151003" cy="1052693"/>
      </dsp:txXfrm>
    </dsp:sp>
    <dsp:sp modelId="{D08BB883-3989-694E-9B16-39BB50338705}">
      <dsp:nvSpPr>
        <dsp:cNvPr id="0" name=""/>
        <dsp:cNvSpPr/>
      </dsp:nvSpPr>
      <dsp:spPr>
        <a:xfrm>
          <a:off x="4840586" y="1052992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Environment	</a:t>
          </a:r>
        </a:p>
      </dsp:txBody>
      <dsp:txXfrm>
        <a:off x="4860777" y="1073183"/>
        <a:ext cx="1680421" cy="648991"/>
      </dsp:txXfrm>
    </dsp:sp>
    <dsp:sp modelId="{8F7177F3-2B40-3547-9CF8-9BAFD05D9C5F}">
      <dsp:nvSpPr>
        <dsp:cNvPr id="0" name=""/>
        <dsp:cNvSpPr/>
      </dsp:nvSpPr>
      <dsp:spPr>
        <a:xfrm>
          <a:off x="4840586" y="1848423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Equipment &amp; Supplies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4860777" y="1868614"/>
        <a:ext cx="1680421" cy="648991"/>
      </dsp:txXfrm>
    </dsp:sp>
    <dsp:sp modelId="{B54C6B37-0B6B-FD46-8BA6-9AD6A4C226E2}">
      <dsp:nvSpPr>
        <dsp:cNvPr id="0" name=""/>
        <dsp:cNvSpPr/>
      </dsp:nvSpPr>
      <dsp:spPr>
        <a:xfrm>
          <a:off x="4840586" y="2643854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FF"/>
              </a:solidFill>
            </a:rPr>
            <a:t> Immersive Experience</a:t>
          </a:r>
          <a:endParaRPr lang="en-US" sz="1400" kern="1200" dirty="0">
            <a:solidFill>
              <a:srgbClr val="0000FF"/>
            </a:solidFill>
          </a:endParaRPr>
        </a:p>
      </dsp:txBody>
      <dsp:txXfrm>
        <a:off x="4860777" y="2664045"/>
        <a:ext cx="1680421" cy="6489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7A91C-9774-A84B-A888-8487DB2BF891}">
      <dsp:nvSpPr>
        <dsp:cNvPr id="0" name=""/>
        <dsp:cNvSpPr/>
      </dsp:nvSpPr>
      <dsp:spPr>
        <a:xfrm>
          <a:off x="827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Program Design</a:t>
          </a:r>
          <a:endParaRPr lang="en-US" sz="2000" kern="1200" dirty="0"/>
        </a:p>
      </dsp:txBody>
      <dsp:txXfrm>
        <a:off x="827" y="0"/>
        <a:ext cx="2151003" cy="1052693"/>
      </dsp:txXfrm>
    </dsp:sp>
    <dsp:sp modelId="{A41F259F-5AA0-D144-BD19-8A3EA836524D}">
      <dsp:nvSpPr>
        <dsp:cNvPr id="0" name=""/>
        <dsp:cNvSpPr/>
      </dsp:nvSpPr>
      <dsp:spPr>
        <a:xfrm>
          <a:off x="215927" y="1052778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Inter-Professional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30899" y="1067750"/>
        <a:ext cx="1690859" cy="481239"/>
      </dsp:txXfrm>
    </dsp:sp>
    <dsp:sp modelId="{3F381CEF-81EF-D244-9BBE-209594E6BFB4}">
      <dsp:nvSpPr>
        <dsp:cNvPr id="0" name=""/>
        <dsp:cNvSpPr/>
      </dsp:nvSpPr>
      <dsp:spPr>
        <a:xfrm>
          <a:off x="215927" y="1642605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FF"/>
              </a:solidFill>
            </a:rPr>
            <a:t>Across Continuum</a:t>
          </a:r>
          <a:endParaRPr lang="en-US" sz="1400" kern="1200" dirty="0">
            <a:solidFill>
              <a:srgbClr val="0000FF"/>
            </a:solidFill>
          </a:endParaRPr>
        </a:p>
      </dsp:txBody>
      <dsp:txXfrm>
        <a:off x="230899" y="1657577"/>
        <a:ext cx="1690859" cy="481239"/>
      </dsp:txXfrm>
    </dsp:sp>
    <dsp:sp modelId="{1D49DBBF-FF3A-864D-9121-8A97F68E4909}">
      <dsp:nvSpPr>
        <dsp:cNvPr id="0" name=""/>
        <dsp:cNvSpPr/>
      </dsp:nvSpPr>
      <dsp:spPr>
        <a:xfrm>
          <a:off x="215927" y="2232432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Learner Groups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30899" y="2247404"/>
        <a:ext cx="1690859" cy="481239"/>
      </dsp:txXfrm>
    </dsp:sp>
    <dsp:sp modelId="{F7713F6D-9ADF-9846-9B7C-5EA348A87259}">
      <dsp:nvSpPr>
        <dsp:cNvPr id="0" name=""/>
        <dsp:cNvSpPr/>
      </dsp:nvSpPr>
      <dsp:spPr>
        <a:xfrm>
          <a:off x="215927" y="2822259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Types Of Experiences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30899" y="2837231"/>
        <a:ext cx="1690859" cy="481239"/>
      </dsp:txXfrm>
    </dsp:sp>
    <dsp:sp modelId="{A43E1B1C-3742-D449-B9D2-0D0D9944AB10}">
      <dsp:nvSpPr>
        <dsp:cNvPr id="0" name=""/>
        <dsp:cNvSpPr/>
      </dsp:nvSpPr>
      <dsp:spPr>
        <a:xfrm>
          <a:off x="2313156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Investment</a:t>
          </a:r>
          <a:endParaRPr lang="en-US" sz="2000" kern="1200" dirty="0"/>
        </a:p>
      </dsp:txBody>
      <dsp:txXfrm>
        <a:off x="2313156" y="0"/>
        <a:ext cx="2151003" cy="1052693"/>
      </dsp:txXfrm>
    </dsp:sp>
    <dsp:sp modelId="{E57E5D20-CFCF-3248-8365-5AB4D76DCE2F}">
      <dsp:nvSpPr>
        <dsp:cNvPr id="0" name=""/>
        <dsp:cNvSpPr/>
      </dsp:nvSpPr>
      <dsp:spPr>
        <a:xfrm>
          <a:off x="2528256" y="1052992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Financial Investment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548447" y="1073183"/>
        <a:ext cx="1680421" cy="648991"/>
      </dsp:txXfrm>
    </dsp:sp>
    <dsp:sp modelId="{4A9848C5-B19C-784C-907C-462B0A310166}">
      <dsp:nvSpPr>
        <dsp:cNvPr id="0" name=""/>
        <dsp:cNvSpPr/>
      </dsp:nvSpPr>
      <dsp:spPr>
        <a:xfrm>
          <a:off x="2528256" y="1848423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FF"/>
              </a:solidFill>
            </a:rPr>
            <a:t>Time Investment</a:t>
          </a:r>
          <a:endParaRPr lang="en-US" sz="1400" kern="1200" dirty="0">
            <a:solidFill>
              <a:srgbClr val="0000FF"/>
            </a:solidFill>
          </a:endParaRPr>
        </a:p>
      </dsp:txBody>
      <dsp:txXfrm>
        <a:off x="2548447" y="1868614"/>
        <a:ext cx="1680421" cy="648991"/>
      </dsp:txXfrm>
    </dsp:sp>
    <dsp:sp modelId="{0DCD1C2A-2E52-B941-8C68-2E65BE8109DD}">
      <dsp:nvSpPr>
        <dsp:cNvPr id="0" name=""/>
        <dsp:cNvSpPr/>
      </dsp:nvSpPr>
      <dsp:spPr>
        <a:xfrm>
          <a:off x="2528256" y="2643854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Sustainability 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548447" y="2664045"/>
        <a:ext cx="1680421" cy="648991"/>
      </dsp:txXfrm>
    </dsp:sp>
    <dsp:sp modelId="{AE0F841F-B632-F145-A6CA-134F4C5706C0}">
      <dsp:nvSpPr>
        <dsp:cNvPr id="0" name=""/>
        <dsp:cNvSpPr/>
      </dsp:nvSpPr>
      <dsp:spPr>
        <a:xfrm>
          <a:off x="4625485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Outcome Measures</a:t>
          </a:r>
          <a:endParaRPr lang="en-US" sz="2000" kern="1200" dirty="0"/>
        </a:p>
      </dsp:txBody>
      <dsp:txXfrm>
        <a:off x="4625485" y="0"/>
        <a:ext cx="2151003" cy="1052693"/>
      </dsp:txXfrm>
    </dsp:sp>
    <dsp:sp modelId="{6339F6CB-9E39-5A4D-AB15-F70F7A8F59EE}">
      <dsp:nvSpPr>
        <dsp:cNvPr id="0" name=""/>
        <dsp:cNvSpPr/>
      </dsp:nvSpPr>
      <dsp:spPr>
        <a:xfrm>
          <a:off x="4840586" y="1052992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FF"/>
              </a:solidFill>
            </a:rPr>
            <a:t>Linked To Core Indicators</a:t>
          </a:r>
          <a:endParaRPr lang="en-US" sz="1400" kern="1200" dirty="0">
            <a:solidFill>
              <a:srgbClr val="0000FF"/>
            </a:solidFill>
          </a:endParaRPr>
        </a:p>
      </dsp:txBody>
      <dsp:txXfrm>
        <a:off x="4860777" y="1073183"/>
        <a:ext cx="1680421" cy="648991"/>
      </dsp:txXfrm>
    </dsp:sp>
    <dsp:sp modelId="{89DC9137-7A0F-9940-BCF3-DBC6135C683D}">
      <dsp:nvSpPr>
        <dsp:cNvPr id="0" name=""/>
        <dsp:cNvSpPr/>
      </dsp:nvSpPr>
      <dsp:spPr>
        <a:xfrm>
          <a:off x="4840586" y="1848423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Knowledge Into Actions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4860777" y="1868614"/>
        <a:ext cx="1680421" cy="648991"/>
      </dsp:txXfrm>
    </dsp:sp>
    <dsp:sp modelId="{9FEC5057-CE94-6346-82D7-27BBC53EDFDB}">
      <dsp:nvSpPr>
        <dsp:cNvPr id="0" name=""/>
        <dsp:cNvSpPr/>
      </dsp:nvSpPr>
      <dsp:spPr>
        <a:xfrm>
          <a:off x="4840586" y="2643854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Targeted Problems Based On Current Data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4860777" y="2664045"/>
        <a:ext cx="1680421" cy="64899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1CAA2-DD1F-E743-9A26-AD9193E6EC24}">
      <dsp:nvSpPr>
        <dsp:cNvPr id="0" name=""/>
        <dsp:cNvSpPr/>
      </dsp:nvSpPr>
      <dsp:spPr>
        <a:xfrm>
          <a:off x="231646" y="592"/>
          <a:ext cx="3507791" cy="350779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3045" tIns="26670" rIns="193045" bIns="26670" numCol="1" spcCol="1270" anchor="ctr" anchorCtr="1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</a:rPr>
            <a:t>Educator Experience</a:t>
          </a:r>
          <a:endParaRPr lang="en-US" sz="21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Consistency + Clarity = Ability To Measure Outcomes  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Process Not Personality Driven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745350" y="514296"/>
        <a:ext cx="2480383" cy="2480383"/>
      </dsp:txXfrm>
    </dsp:sp>
    <dsp:sp modelId="{FA2F8391-54D8-8043-BAA9-84C5888CC8AD}">
      <dsp:nvSpPr>
        <dsp:cNvPr id="0" name=""/>
        <dsp:cNvSpPr/>
      </dsp:nvSpPr>
      <dsp:spPr>
        <a:xfrm>
          <a:off x="3037879" y="592"/>
          <a:ext cx="3507791" cy="350779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3045" tIns="26670" rIns="193045" bIns="26670" numCol="1" spcCol="1270" anchor="ctr" anchorCtr="1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</a:rPr>
            <a:t>Learner Experience</a:t>
          </a:r>
          <a:endParaRPr lang="en-US" sz="21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Consistency + Clarity = Safety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Ability To Risk Exposure Of Performance Gaps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3551583" y="514296"/>
        <a:ext cx="2480383" cy="248038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966F5-E823-6C4B-9616-F8F1DB5C7228}">
      <dsp:nvSpPr>
        <dsp:cNvPr id="0" name=""/>
        <dsp:cNvSpPr/>
      </dsp:nvSpPr>
      <dsp:spPr>
        <a:xfrm rot="16200000">
          <a:off x="-678159" y="678986"/>
          <a:ext cx="3508977" cy="215100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069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</a:rPr>
            <a:t>Program</a:t>
          </a:r>
          <a:endParaRPr lang="en-US" sz="21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2 Months To Define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2 Months To Plan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2 Months To Implement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Ownership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Core Providers</a:t>
          </a:r>
          <a:endParaRPr lang="en-US" sz="1600" kern="1200" dirty="0">
            <a:solidFill>
              <a:srgbClr val="000000"/>
            </a:solidFill>
          </a:endParaRPr>
        </a:p>
      </dsp:txBody>
      <dsp:txXfrm rot="5400000">
        <a:off x="828" y="701794"/>
        <a:ext cx="2151003" cy="2105387"/>
      </dsp:txXfrm>
    </dsp:sp>
    <dsp:sp modelId="{DC3AD421-C1C7-8F4E-9808-A9F08297DECF}">
      <dsp:nvSpPr>
        <dsp:cNvPr id="0" name=""/>
        <dsp:cNvSpPr/>
      </dsp:nvSpPr>
      <dsp:spPr>
        <a:xfrm rot="16200000">
          <a:off x="1608769" y="678986"/>
          <a:ext cx="3508977" cy="215100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069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Scenario Writing</a:t>
          </a:r>
          <a:endParaRPr lang="en-US" sz="21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3-5 Experts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FF"/>
              </a:solidFill>
            </a:rPr>
            <a:t>40 Total Man Hours Per</a:t>
          </a:r>
          <a:endParaRPr lang="en-US" sz="1600" kern="1200" dirty="0">
            <a:solidFill>
              <a:srgbClr val="0000FF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$2500-$3500 Per</a:t>
          </a:r>
          <a:endParaRPr lang="en-US" sz="1600" kern="1200" dirty="0">
            <a:solidFill>
              <a:schemeClr val="tx1"/>
            </a:solidFill>
          </a:endParaRPr>
        </a:p>
      </dsp:txBody>
      <dsp:txXfrm rot="5400000">
        <a:off x="2287756" y="701794"/>
        <a:ext cx="2151003" cy="2105387"/>
      </dsp:txXfrm>
    </dsp:sp>
    <dsp:sp modelId="{A241F9A5-9D5A-5841-8F7A-AD919A9E6FA6}">
      <dsp:nvSpPr>
        <dsp:cNvPr id="0" name=""/>
        <dsp:cNvSpPr/>
      </dsp:nvSpPr>
      <dsp:spPr>
        <a:xfrm rot="16200000">
          <a:off x="3946499" y="678986"/>
          <a:ext cx="3508977" cy="215100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069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</a:rPr>
            <a:t>Core Providers Training</a:t>
          </a:r>
          <a:endParaRPr lang="en-US" sz="21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FF"/>
              </a:solidFill>
            </a:rPr>
            <a:t>32 Hours Methodology </a:t>
          </a:r>
          <a:endParaRPr lang="en-US" sz="1600" kern="1200" dirty="0">
            <a:solidFill>
              <a:srgbClr val="0000FF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8 Hours Mentoring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FF"/>
              </a:solidFill>
            </a:rPr>
            <a:t>32 Hours </a:t>
          </a:r>
          <a:r>
            <a:rPr lang="en-US" sz="1600" kern="1200" dirty="0" err="1" smtClean="0">
              <a:solidFill>
                <a:srgbClr val="0000FF"/>
              </a:solidFill>
            </a:rPr>
            <a:t>Buttonology</a:t>
          </a:r>
          <a:r>
            <a:rPr lang="en-US" sz="1600" kern="1200" dirty="0" smtClean="0">
              <a:solidFill>
                <a:srgbClr val="0000FF"/>
              </a:solidFill>
            </a:rPr>
            <a:t>  </a:t>
          </a:r>
          <a:endParaRPr lang="en-US" sz="1600" kern="1200" dirty="0">
            <a:solidFill>
              <a:srgbClr val="0000FF"/>
            </a:solidFill>
          </a:endParaRPr>
        </a:p>
      </dsp:txBody>
      <dsp:txXfrm rot="5400000">
        <a:off x="4625486" y="701794"/>
        <a:ext cx="2151003" cy="210538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28C58-834D-754D-8E4E-5392E652D309}">
      <dsp:nvSpPr>
        <dsp:cNvPr id="0" name=""/>
        <dsp:cNvSpPr/>
      </dsp:nvSpPr>
      <dsp:spPr>
        <a:xfrm rot="16200000">
          <a:off x="-678159" y="678986"/>
          <a:ext cx="3508977" cy="215100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93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</a:rPr>
            <a:t>Timeline</a:t>
          </a:r>
          <a:endParaRPr lang="en-US" sz="21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30 Minutes Per</a:t>
          </a:r>
          <a:endParaRPr lang="en-US" sz="1600" kern="1200" dirty="0">
            <a:solidFill>
              <a:srgbClr val="00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10 Minute Experience</a:t>
          </a:r>
          <a:endParaRPr lang="en-US" sz="1600" kern="1200" dirty="0">
            <a:solidFill>
              <a:srgbClr val="00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20 Minute Debriefing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FF"/>
              </a:solidFill>
            </a:rPr>
            <a:t>2 Experiences Per Hour</a:t>
          </a:r>
          <a:endParaRPr lang="en-US" sz="1600" kern="1200" dirty="0">
            <a:solidFill>
              <a:srgbClr val="0000FF"/>
            </a:solidFill>
          </a:endParaRPr>
        </a:p>
      </dsp:txBody>
      <dsp:txXfrm rot="5400000">
        <a:off x="828" y="701794"/>
        <a:ext cx="2151003" cy="2105387"/>
      </dsp:txXfrm>
    </dsp:sp>
    <dsp:sp modelId="{23D7CC70-0680-E747-86E0-B3F2CF0742E8}">
      <dsp:nvSpPr>
        <dsp:cNvPr id="0" name=""/>
        <dsp:cNvSpPr/>
      </dsp:nvSpPr>
      <dsp:spPr>
        <a:xfrm rot="16200000">
          <a:off x="1634170" y="678986"/>
          <a:ext cx="3508977" cy="215100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93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</a:rPr>
            <a:t>Learner Thru-Put</a:t>
          </a:r>
          <a:endParaRPr lang="en-US" sz="21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FF"/>
              </a:solidFill>
            </a:rPr>
            <a:t>Learner Group Of  5-10</a:t>
          </a:r>
          <a:endParaRPr lang="en-US" sz="1600" kern="1200" dirty="0">
            <a:solidFill>
              <a:srgbClr val="0000FF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Rotate Participation &amp; Observation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rgbClr val="000000"/>
            </a:solidFill>
          </a:endParaRPr>
        </a:p>
      </dsp:txBody>
      <dsp:txXfrm rot="5400000">
        <a:off x="2313157" y="701794"/>
        <a:ext cx="2151003" cy="2105387"/>
      </dsp:txXfrm>
    </dsp:sp>
    <dsp:sp modelId="{EE91BC52-4831-5E41-81EB-737A29028EC5}">
      <dsp:nvSpPr>
        <dsp:cNvPr id="0" name=""/>
        <dsp:cNvSpPr/>
      </dsp:nvSpPr>
      <dsp:spPr>
        <a:xfrm rot="16200000">
          <a:off x="3946499" y="678986"/>
          <a:ext cx="3508977" cy="215100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93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</a:rPr>
            <a:t>Options</a:t>
          </a:r>
          <a:endParaRPr lang="en-US" sz="21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JIT In-Situ 1 Hour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FF"/>
              </a:solidFill>
            </a:rPr>
            <a:t>4 Hour Block</a:t>
          </a:r>
          <a:endParaRPr lang="en-US" sz="1600" kern="1200" dirty="0">
            <a:solidFill>
              <a:srgbClr val="0000FF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8 Hour Block</a:t>
          </a:r>
          <a:endParaRPr lang="en-US" sz="1600" kern="1200" dirty="0">
            <a:solidFill>
              <a:srgbClr val="000000"/>
            </a:solidFill>
          </a:endParaRPr>
        </a:p>
      </dsp:txBody>
      <dsp:txXfrm rot="5400000">
        <a:off x="4625486" y="701794"/>
        <a:ext cx="2151003" cy="210538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23B0C-692D-2149-807B-1D5A0291A372}">
      <dsp:nvSpPr>
        <dsp:cNvPr id="0" name=""/>
        <dsp:cNvSpPr/>
      </dsp:nvSpPr>
      <dsp:spPr>
        <a:xfrm rot="16200000">
          <a:off x="-678159" y="678986"/>
          <a:ext cx="3508977" cy="215100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Team</a:t>
          </a:r>
          <a:r>
            <a:rPr lang="en-US" sz="1600" kern="1200" dirty="0" smtClean="0">
              <a:solidFill>
                <a:srgbClr val="000000"/>
              </a:solidFill>
            </a:rPr>
            <a:t>	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FF"/>
              </a:solidFill>
            </a:rPr>
            <a:t>1 </a:t>
          </a:r>
          <a:r>
            <a:rPr lang="en-US" sz="1600" kern="1200" dirty="0" err="1" smtClean="0">
              <a:solidFill>
                <a:srgbClr val="0000FF"/>
              </a:solidFill>
            </a:rPr>
            <a:t>Technicial</a:t>
          </a:r>
          <a:r>
            <a:rPr lang="en-US" sz="1600" kern="1200" dirty="0" smtClean="0">
              <a:solidFill>
                <a:srgbClr val="0000FF"/>
              </a:solidFill>
            </a:rPr>
            <a:t> + 1 Facilitator/</a:t>
          </a:r>
          <a:r>
            <a:rPr lang="en-US" sz="1600" kern="1200" dirty="0" err="1" smtClean="0">
              <a:solidFill>
                <a:srgbClr val="0000FF"/>
              </a:solidFill>
            </a:rPr>
            <a:t>Debriefer</a:t>
          </a:r>
          <a:endParaRPr lang="en-US" sz="1600" kern="1200" dirty="0">
            <a:solidFill>
              <a:srgbClr val="0000FF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Content Expert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Per Experience</a:t>
          </a:r>
          <a:endParaRPr lang="en-US" sz="1600" kern="1200" dirty="0">
            <a:solidFill>
              <a:srgbClr val="000000"/>
            </a:solidFill>
          </a:endParaRPr>
        </a:p>
      </dsp:txBody>
      <dsp:txXfrm rot="5400000">
        <a:off x="828" y="701794"/>
        <a:ext cx="2151003" cy="2105387"/>
      </dsp:txXfrm>
    </dsp:sp>
    <dsp:sp modelId="{A608CA3B-D5E5-AD48-AF8B-33EE06608871}">
      <dsp:nvSpPr>
        <dsp:cNvPr id="0" name=""/>
        <dsp:cNvSpPr/>
      </dsp:nvSpPr>
      <dsp:spPr>
        <a:xfrm rot="16200000">
          <a:off x="1634170" y="678986"/>
          <a:ext cx="3508977" cy="215100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Zones</a:t>
          </a:r>
          <a:r>
            <a:rPr lang="en-US" sz="1600" kern="1200" dirty="0" smtClean="0">
              <a:solidFill>
                <a:srgbClr val="000000"/>
              </a:solidFill>
            </a:rPr>
            <a:t>	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Experience Area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Observation/Debriefing Area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FF"/>
              </a:solidFill>
            </a:rPr>
            <a:t>Control Station Area</a:t>
          </a:r>
          <a:endParaRPr lang="en-US" sz="1600" kern="1200" dirty="0">
            <a:solidFill>
              <a:srgbClr val="0000FF"/>
            </a:solidFill>
          </a:endParaRPr>
        </a:p>
      </dsp:txBody>
      <dsp:txXfrm rot="5400000">
        <a:off x="2313157" y="701794"/>
        <a:ext cx="2151003" cy="2105387"/>
      </dsp:txXfrm>
    </dsp:sp>
    <dsp:sp modelId="{9BAF9B35-7349-D74E-B2B9-5DAD48BE9506}">
      <dsp:nvSpPr>
        <dsp:cNvPr id="0" name=""/>
        <dsp:cNvSpPr/>
      </dsp:nvSpPr>
      <dsp:spPr>
        <a:xfrm rot="16200000">
          <a:off x="3947326" y="678986"/>
          <a:ext cx="3508977" cy="215100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Equipment</a:t>
          </a:r>
          <a:endParaRPr lang="en-US" sz="20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FF"/>
              </a:solidFill>
            </a:rPr>
            <a:t>Video</a:t>
          </a:r>
          <a:r>
            <a:rPr lang="en-US" sz="1600" kern="1200" dirty="0" smtClean="0">
              <a:solidFill>
                <a:srgbClr val="000000"/>
              </a:solidFill>
            </a:rPr>
            <a:t> 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Manikin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Patient Care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Disposable Supplies</a:t>
          </a:r>
          <a:endParaRPr lang="en-US" sz="1600" kern="1200" dirty="0">
            <a:solidFill>
              <a:srgbClr val="000000"/>
            </a:solidFill>
          </a:endParaRPr>
        </a:p>
      </dsp:txBody>
      <dsp:txXfrm rot="5400000">
        <a:off x="4626313" y="701794"/>
        <a:ext cx="2151003" cy="210538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AF821-BF8B-4044-9678-144076B2CD0B}">
      <dsp:nvSpPr>
        <dsp:cNvPr id="0" name=""/>
        <dsp:cNvSpPr/>
      </dsp:nvSpPr>
      <dsp:spPr>
        <a:xfrm rot="16200000">
          <a:off x="-678159" y="678986"/>
          <a:ext cx="3508977" cy="215100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3605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2.5 FTEs</a:t>
          </a:r>
          <a:endParaRPr lang="en-US" sz="18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1 Tech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1 Facilitator/</a:t>
          </a:r>
          <a:r>
            <a:rPr lang="en-US" sz="1400" kern="1200" dirty="0" err="1" smtClean="0">
              <a:solidFill>
                <a:schemeClr val="tx1"/>
              </a:solidFill>
            </a:rPr>
            <a:t>Debriefer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½ Support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$175,000 Year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FF"/>
              </a:solidFill>
            </a:rPr>
            <a:t>Supports 348 Sessions &amp; 3840 Learners Per Year  </a:t>
          </a:r>
          <a:endParaRPr lang="en-US" sz="1400" kern="1200" dirty="0">
            <a:solidFill>
              <a:srgbClr val="0000FF"/>
            </a:solidFill>
          </a:endParaRPr>
        </a:p>
      </dsp:txBody>
      <dsp:txXfrm rot="5400000">
        <a:off x="828" y="701794"/>
        <a:ext cx="2151003" cy="2105387"/>
      </dsp:txXfrm>
    </dsp:sp>
    <dsp:sp modelId="{8B87C081-6550-2040-AA53-66E8D3830052}">
      <dsp:nvSpPr>
        <dsp:cNvPr id="0" name=""/>
        <dsp:cNvSpPr/>
      </dsp:nvSpPr>
      <dsp:spPr>
        <a:xfrm rot="16200000">
          <a:off x="1634170" y="678986"/>
          <a:ext cx="3508977" cy="215100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3605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Equipment</a:t>
          </a:r>
          <a:endParaRPr lang="en-US" sz="18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$500,000 Initial</a:t>
          </a: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$25,000 Annual</a:t>
          </a: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rgbClr val="000000"/>
            </a:solidFill>
          </a:endParaRPr>
        </a:p>
      </dsp:txBody>
      <dsp:txXfrm rot="5400000">
        <a:off x="2313157" y="701794"/>
        <a:ext cx="2151003" cy="2105387"/>
      </dsp:txXfrm>
    </dsp:sp>
    <dsp:sp modelId="{5CE1B49E-D271-334C-AAB4-E4B943818FE4}">
      <dsp:nvSpPr>
        <dsp:cNvPr id="0" name=""/>
        <dsp:cNvSpPr/>
      </dsp:nvSpPr>
      <dsp:spPr>
        <a:xfrm rot="16200000">
          <a:off x="3946499" y="678986"/>
          <a:ext cx="3508977" cy="215100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3605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Consumable Supplies</a:t>
          </a:r>
          <a:endParaRPr lang="en-US" sz="18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$15,000 Initial </a:t>
          </a: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$1500 Annual</a:t>
          </a:r>
          <a:endParaRPr lang="en-US" sz="1400" kern="1200" dirty="0">
            <a:solidFill>
              <a:srgbClr val="000000"/>
            </a:solidFill>
          </a:endParaRPr>
        </a:p>
      </dsp:txBody>
      <dsp:txXfrm rot="5400000">
        <a:off x="4625486" y="701794"/>
        <a:ext cx="2151003" cy="210538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5034A-52F3-6246-AE73-66A3FA24B6C8}">
      <dsp:nvSpPr>
        <dsp:cNvPr id="0" name=""/>
        <dsp:cNvSpPr/>
      </dsp:nvSpPr>
      <dsp:spPr>
        <a:xfrm>
          <a:off x="827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FF"/>
              </a:solidFill>
            </a:rPr>
            <a:t>Standards</a:t>
          </a:r>
          <a:endParaRPr lang="en-US" sz="2800" kern="1200" dirty="0">
            <a:solidFill>
              <a:srgbClr val="0000FF"/>
            </a:solidFill>
          </a:endParaRPr>
        </a:p>
      </dsp:txBody>
      <dsp:txXfrm>
        <a:off x="827" y="0"/>
        <a:ext cx="2151003" cy="1052693"/>
      </dsp:txXfrm>
    </dsp:sp>
    <dsp:sp modelId="{3087BB04-E595-B146-AA35-50E909F0736F}">
      <dsp:nvSpPr>
        <dsp:cNvPr id="0" name=""/>
        <dsp:cNvSpPr/>
      </dsp:nvSpPr>
      <dsp:spPr>
        <a:xfrm>
          <a:off x="215927" y="1052992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Policy &amp; Procedure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36118" y="1073183"/>
        <a:ext cx="1680421" cy="648991"/>
      </dsp:txXfrm>
    </dsp:sp>
    <dsp:sp modelId="{3EF4CA43-5BBB-BF4E-BA82-4FD84BAF1BBB}">
      <dsp:nvSpPr>
        <dsp:cNvPr id="0" name=""/>
        <dsp:cNvSpPr/>
      </dsp:nvSpPr>
      <dsp:spPr>
        <a:xfrm>
          <a:off x="215927" y="1848423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Processes 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36118" y="1868614"/>
        <a:ext cx="1680421" cy="648991"/>
      </dsp:txXfrm>
    </dsp:sp>
    <dsp:sp modelId="{CA0F26A8-88DA-5642-A9F5-38773C62864B}">
      <dsp:nvSpPr>
        <dsp:cNvPr id="0" name=""/>
        <dsp:cNvSpPr/>
      </dsp:nvSpPr>
      <dsp:spPr>
        <a:xfrm>
          <a:off x="215927" y="2643854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DFUs All Equipment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36118" y="2664045"/>
        <a:ext cx="1680421" cy="648991"/>
      </dsp:txXfrm>
    </dsp:sp>
    <dsp:sp modelId="{04593A15-E785-C941-94DD-362A15BD33A7}">
      <dsp:nvSpPr>
        <dsp:cNvPr id="0" name=""/>
        <dsp:cNvSpPr/>
      </dsp:nvSpPr>
      <dsp:spPr>
        <a:xfrm>
          <a:off x="2313156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Scheduling</a:t>
          </a:r>
          <a:endParaRPr lang="en-US" sz="2800" kern="1200" dirty="0"/>
        </a:p>
      </dsp:txBody>
      <dsp:txXfrm>
        <a:off x="2313156" y="0"/>
        <a:ext cx="2151003" cy="1052693"/>
      </dsp:txXfrm>
    </dsp:sp>
    <dsp:sp modelId="{BCFCD2DD-4EAB-8E4E-9D3D-4015C708A95A}">
      <dsp:nvSpPr>
        <dsp:cNvPr id="0" name=""/>
        <dsp:cNvSpPr/>
      </dsp:nvSpPr>
      <dsp:spPr>
        <a:xfrm>
          <a:off x="2528256" y="1053721"/>
          <a:ext cx="1720803" cy="10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FF"/>
              </a:solidFill>
            </a:rPr>
            <a:t>Block Schedule</a:t>
          </a:r>
          <a:endParaRPr lang="en-US" sz="1600" kern="1200" dirty="0">
            <a:solidFill>
              <a:srgbClr val="0000FF"/>
            </a:solidFill>
          </a:endParaRPr>
        </a:p>
      </dsp:txBody>
      <dsp:txXfrm>
        <a:off x="2559244" y="1084709"/>
        <a:ext cx="1658827" cy="996028"/>
      </dsp:txXfrm>
    </dsp:sp>
    <dsp:sp modelId="{BA8E2E3F-C6CC-674D-B10A-544F25B453B0}">
      <dsp:nvSpPr>
        <dsp:cNvPr id="0" name=""/>
        <dsp:cNvSpPr/>
      </dsp:nvSpPr>
      <dsp:spPr>
        <a:xfrm>
          <a:off x="2528256" y="2274495"/>
          <a:ext cx="1720803" cy="10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Assigned Providers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559244" y="2305483"/>
        <a:ext cx="1658827" cy="996028"/>
      </dsp:txXfrm>
    </dsp:sp>
    <dsp:sp modelId="{7FC389A2-B855-C249-B379-D26D368FB2D4}">
      <dsp:nvSpPr>
        <dsp:cNvPr id="0" name=""/>
        <dsp:cNvSpPr/>
      </dsp:nvSpPr>
      <dsp:spPr>
        <a:xfrm>
          <a:off x="4625485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Providers</a:t>
          </a:r>
          <a:endParaRPr lang="en-US" sz="2800" kern="1200" dirty="0"/>
        </a:p>
      </dsp:txBody>
      <dsp:txXfrm>
        <a:off x="4625485" y="0"/>
        <a:ext cx="2151003" cy="1052693"/>
      </dsp:txXfrm>
    </dsp:sp>
    <dsp:sp modelId="{9A68BA88-2016-E141-9DFA-BB76FB9D6F34}">
      <dsp:nvSpPr>
        <dsp:cNvPr id="0" name=""/>
        <dsp:cNvSpPr/>
      </dsp:nvSpPr>
      <dsp:spPr>
        <a:xfrm>
          <a:off x="4840586" y="1052992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 </a:t>
          </a:r>
          <a:r>
            <a:rPr lang="en-US" sz="1600" kern="1200" dirty="0" smtClean="0">
              <a:solidFill>
                <a:srgbClr val="000000"/>
              </a:solidFill>
            </a:rPr>
            <a:t>Resource Pool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4860777" y="1073183"/>
        <a:ext cx="1680421" cy="648991"/>
      </dsp:txXfrm>
    </dsp:sp>
    <dsp:sp modelId="{AF4563BD-0983-3949-9DC6-6A2B1D2F2FEF}">
      <dsp:nvSpPr>
        <dsp:cNvPr id="0" name=""/>
        <dsp:cNvSpPr/>
      </dsp:nvSpPr>
      <dsp:spPr>
        <a:xfrm>
          <a:off x="4840586" y="1848423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Core Group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4860777" y="1868614"/>
        <a:ext cx="1680421" cy="648991"/>
      </dsp:txXfrm>
    </dsp:sp>
    <dsp:sp modelId="{A7F74376-5D23-A44E-911A-A938302AB8AD}">
      <dsp:nvSpPr>
        <dsp:cNvPr id="0" name=""/>
        <dsp:cNvSpPr/>
      </dsp:nvSpPr>
      <dsp:spPr>
        <a:xfrm>
          <a:off x="4840586" y="2643854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FF"/>
              </a:solidFill>
            </a:rPr>
            <a:t>Same Methodology</a:t>
          </a:r>
          <a:endParaRPr lang="en-US" sz="1600" kern="1200" dirty="0">
            <a:solidFill>
              <a:srgbClr val="0000FF"/>
            </a:solidFill>
          </a:endParaRPr>
        </a:p>
      </dsp:txBody>
      <dsp:txXfrm>
        <a:off x="4860777" y="2664045"/>
        <a:ext cx="1680421" cy="648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CFC89-2233-AD42-851C-ADD8020A7DC0}">
      <dsp:nvSpPr>
        <dsp:cNvPr id="0" name=""/>
        <dsp:cNvSpPr/>
      </dsp:nvSpPr>
      <dsp:spPr>
        <a:xfrm rot="16200000">
          <a:off x="281" y="141235"/>
          <a:ext cx="3226505" cy="322650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</a:rPr>
            <a:t>What We Know	</a:t>
          </a:r>
          <a:endParaRPr lang="en-US" sz="2800" kern="1200" dirty="0">
            <a:solidFill>
              <a:srgbClr val="000000"/>
            </a:solidFill>
          </a:endParaRPr>
        </a:p>
      </dsp:txBody>
      <dsp:txXfrm rot="5400000">
        <a:off x="564919" y="947861"/>
        <a:ext cx="2661867" cy="1613253"/>
      </dsp:txXfrm>
    </dsp:sp>
    <dsp:sp modelId="{9B2934E5-660D-7849-B311-EE2728FD6411}">
      <dsp:nvSpPr>
        <dsp:cNvPr id="0" name=""/>
        <dsp:cNvSpPr/>
      </dsp:nvSpPr>
      <dsp:spPr>
        <a:xfrm rot="5400000">
          <a:off x="3550529" y="141235"/>
          <a:ext cx="3226505" cy="322650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</a:rPr>
            <a:t>What We Do</a:t>
          </a:r>
          <a:endParaRPr lang="en-US" sz="2800" kern="1200" dirty="0">
            <a:solidFill>
              <a:srgbClr val="000000"/>
            </a:solidFill>
          </a:endParaRPr>
        </a:p>
      </dsp:txBody>
      <dsp:txXfrm rot="-5400000">
        <a:off x="3550529" y="947861"/>
        <a:ext cx="2661867" cy="161325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F3593-296B-A34A-8D8E-E52439C3C774}">
      <dsp:nvSpPr>
        <dsp:cNvPr id="0" name=""/>
        <dsp:cNvSpPr/>
      </dsp:nvSpPr>
      <dsp:spPr>
        <a:xfrm>
          <a:off x="827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Technician</a:t>
          </a:r>
          <a:endParaRPr lang="en-US" sz="2200" kern="1200" dirty="0"/>
        </a:p>
      </dsp:txBody>
      <dsp:txXfrm>
        <a:off x="827" y="0"/>
        <a:ext cx="2151003" cy="1052693"/>
      </dsp:txXfrm>
    </dsp:sp>
    <dsp:sp modelId="{490C85F4-C3FE-744C-A1DC-8910D9A71DDC}">
      <dsp:nvSpPr>
        <dsp:cNvPr id="0" name=""/>
        <dsp:cNvSpPr/>
      </dsp:nvSpPr>
      <dsp:spPr>
        <a:xfrm>
          <a:off x="215927" y="1052992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Manages All Equipment 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36118" y="1073183"/>
        <a:ext cx="1680421" cy="648991"/>
      </dsp:txXfrm>
    </dsp:sp>
    <dsp:sp modelId="{977A3A3D-C887-9A44-A851-97CFFECC3F4D}">
      <dsp:nvSpPr>
        <dsp:cNvPr id="0" name=""/>
        <dsp:cNvSpPr/>
      </dsp:nvSpPr>
      <dsp:spPr>
        <a:xfrm>
          <a:off x="215927" y="1848423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40 Hours </a:t>
          </a:r>
          <a:r>
            <a:rPr lang="en-US" sz="1400" kern="1200" dirty="0" err="1" smtClean="0">
              <a:solidFill>
                <a:schemeClr val="tx1"/>
              </a:solidFill>
            </a:rPr>
            <a:t>Buttononology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36118" y="1868614"/>
        <a:ext cx="1680421" cy="648991"/>
      </dsp:txXfrm>
    </dsp:sp>
    <dsp:sp modelId="{D154B4BF-65E6-A749-8828-222D476EC6F0}">
      <dsp:nvSpPr>
        <dsp:cNvPr id="0" name=""/>
        <dsp:cNvSpPr/>
      </dsp:nvSpPr>
      <dsp:spPr>
        <a:xfrm>
          <a:off x="215927" y="2643854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32 Hours Methodology </a:t>
          </a:r>
        </a:p>
      </dsp:txBody>
      <dsp:txXfrm>
        <a:off x="236118" y="2664045"/>
        <a:ext cx="1680421" cy="648991"/>
      </dsp:txXfrm>
    </dsp:sp>
    <dsp:sp modelId="{E3702C14-59CB-FE4B-8634-C28F7694A976}">
      <dsp:nvSpPr>
        <dsp:cNvPr id="0" name=""/>
        <dsp:cNvSpPr/>
      </dsp:nvSpPr>
      <dsp:spPr>
        <a:xfrm>
          <a:off x="2313156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Facilitator </a:t>
          </a:r>
          <a:r>
            <a:rPr lang="en-US" sz="2200" kern="1200" dirty="0" err="1" smtClean="0"/>
            <a:t>Debriefer</a:t>
          </a:r>
          <a:r>
            <a:rPr lang="en-US" sz="2200" kern="1200" dirty="0" smtClean="0"/>
            <a:t>	</a:t>
          </a:r>
          <a:endParaRPr lang="en-US" sz="2200" kern="1200" dirty="0"/>
        </a:p>
      </dsp:txBody>
      <dsp:txXfrm>
        <a:off x="2313156" y="0"/>
        <a:ext cx="2151003" cy="1052693"/>
      </dsp:txXfrm>
    </dsp:sp>
    <dsp:sp modelId="{8CBF99E3-2F32-3644-ABCD-556622DDFCA4}">
      <dsp:nvSpPr>
        <dsp:cNvPr id="0" name=""/>
        <dsp:cNvSpPr/>
      </dsp:nvSpPr>
      <dsp:spPr>
        <a:xfrm>
          <a:off x="2528256" y="1052992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Manages Experience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548447" y="1073183"/>
        <a:ext cx="1680421" cy="648991"/>
      </dsp:txXfrm>
    </dsp:sp>
    <dsp:sp modelId="{5DE92746-DEAA-7F41-A1B6-F2CA0B00AE5C}">
      <dsp:nvSpPr>
        <dsp:cNvPr id="0" name=""/>
        <dsp:cNvSpPr/>
      </dsp:nvSpPr>
      <dsp:spPr>
        <a:xfrm>
          <a:off x="2528256" y="1848423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32 Hours Methodology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548447" y="1868614"/>
        <a:ext cx="1680421" cy="648991"/>
      </dsp:txXfrm>
    </dsp:sp>
    <dsp:sp modelId="{4F3F4140-D175-E641-AA0A-9F5B2652EC34}">
      <dsp:nvSpPr>
        <dsp:cNvPr id="0" name=""/>
        <dsp:cNvSpPr/>
      </dsp:nvSpPr>
      <dsp:spPr>
        <a:xfrm>
          <a:off x="2528256" y="2643854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8 Hours Mentoring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548447" y="2664045"/>
        <a:ext cx="1680421" cy="648991"/>
      </dsp:txXfrm>
    </dsp:sp>
    <dsp:sp modelId="{1115AB11-5310-8B40-81A4-9A331FCD0481}">
      <dsp:nvSpPr>
        <dsp:cNvPr id="0" name=""/>
        <dsp:cNvSpPr/>
      </dsp:nvSpPr>
      <dsp:spPr>
        <a:xfrm>
          <a:off x="4625485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Content Expert</a:t>
          </a:r>
          <a:endParaRPr lang="en-US" sz="2200" kern="1200" dirty="0"/>
        </a:p>
      </dsp:txBody>
      <dsp:txXfrm>
        <a:off x="4625485" y="0"/>
        <a:ext cx="2151003" cy="1052693"/>
      </dsp:txXfrm>
    </dsp:sp>
    <dsp:sp modelId="{0E271F87-0796-DD49-B554-309800C11644}">
      <dsp:nvSpPr>
        <dsp:cNvPr id="0" name=""/>
        <dsp:cNvSpPr/>
      </dsp:nvSpPr>
      <dsp:spPr>
        <a:xfrm>
          <a:off x="4840586" y="1052992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Assists With Experience If Needed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4860777" y="1073183"/>
        <a:ext cx="1680421" cy="648991"/>
      </dsp:txXfrm>
    </dsp:sp>
    <dsp:sp modelId="{FBE1D882-7BBC-A249-AA94-6340FACFFDA5}">
      <dsp:nvSpPr>
        <dsp:cNvPr id="0" name=""/>
        <dsp:cNvSpPr/>
      </dsp:nvSpPr>
      <dsp:spPr>
        <a:xfrm>
          <a:off x="4840586" y="1848423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8 Hours Scenario Writing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4860777" y="1868614"/>
        <a:ext cx="1680421" cy="648991"/>
      </dsp:txXfrm>
    </dsp:sp>
    <dsp:sp modelId="{73473EA1-6747-4941-8021-4CE61D3FCAD3}">
      <dsp:nvSpPr>
        <dsp:cNvPr id="0" name=""/>
        <dsp:cNvSpPr/>
      </dsp:nvSpPr>
      <dsp:spPr>
        <a:xfrm>
          <a:off x="4840586" y="2643854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Role Guidelines For Assistance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4860777" y="2664045"/>
        <a:ext cx="1680421" cy="64899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3D1BE-1FE2-434A-AD41-F1A589A89CA1}">
      <dsp:nvSpPr>
        <dsp:cNvPr id="0" name=""/>
        <dsp:cNvSpPr/>
      </dsp:nvSpPr>
      <dsp:spPr>
        <a:xfrm>
          <a:off x="3391" y="0"/>
          <a:ext cx="3262907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Off-Site Considerations</a:t>
          </a:r>
          <a:endParaRPr lang="en-US" sz="2400" kern="1200" dirty="0"/>
        </a:p>
      </dsp:txBody>
      <dsp:txXfrm>
        <a:off x="3391" y="0"/>
        <a:ext cx="3262907" cy="1052693"/>
      </dsp:txXfrm>
    </dsp:sp>
    <dsp:sp modelId="{07B028F3-E71E-FD4B-985C-083DFE3020B4}">
      <dsp:nvSpPr>
        <dsp:cNvPr id="0" name=""/>
        <dsp:cNvSpPr/>
      </dsp:nvSpPr>
      <dsp:spPr>
        <a:xfrm>
          <a:off x="329682" y="1052778"/>
          <a:ext cx="2610326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000000"/>
              </a:solidFill>
            </a:rPr>
            <a:t>$4300 Per </a:t>
          </a:r>
          <a:endParaRPr lang="en-US" sz="1500" kern="1200" dirty="0">
            <a:solidFill>
              <a:srgbClr val="000000"/>
            </a:solidFill>
          </a:endParaRPr>
        </a:p>
      </dsp:txBody>
      <dsp:txXfrm>
        <a:off x="344654" y="1067750"/>
        <a:ext cx="2580382" cy="481239"/>
      </dsp:txXfrm>
    </dsp:sp>
    <dsp:sp modelId="{1F97BF97-1D17-DD40-8BDE-CFDC49B58382}">
      <dsp:nvSpPr>
        <dsp:cNvPr id="0" name=""/>
        <dsp:cNvSpPr/>
      </dsp:nvSpPr>
      <dsp:spPr>
        <a:xfrm>
          <a:off x="329682" y="1642605"/>
          <a:ext cx="2610326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000000"/>
              </a:solidFill>
            </a:rPr>
            <a:t>Minimum Of 3 To Create Core</a:t>
          </a:r>
          <a:endParaRPr lang="en-US" sz="1500" kern="1200" dirty="0">
            <a:solidFill>
              <a:srgbClr val="000000"/>
            </a:solidFill>
          </a:endParaRPr>
        </a:p>
      </dsp:txBody>
      <dsp:txXfrm>
        <a:off x="344654" y="1657577"/>
        <a:ext cx="2580382" cy="481239"/>
      </dsp:txXfrm>
    </dsp:sp>
    <dsp:sp modelId="{4FAE3CAF-4199-644D-82FC-BB310317B220}">
      <dsp:nvSpPr>
        <dsp:cNvPr id="0" name=""/>
        <dsp:cNvSpPr/>
      </dsp:nvSpPr>
      <dsp:spPr>
        <a:xfrm>
          <a:off x="329682" y="2232432"/>
          <a:ext cx="2610326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000000"/>
              </a:solidFill>
            </a:rPr>
            <a:t>Ability To See &amp; Use Right Set Up</a:t>
          </a:r>
          <a:endParaRPr lang="en-US" sz="1500" kern="1200" dirty="0">
            <a:solidFill>
              <a:srgbClr val="000000"/>
            </a:solidFill>
          </a:endParaRPr>
        </a:p>
      </dsp:txBody>
      <dsp:txXfrm>
        <a:off x="344654" y="2247404"/>
        <a:ext cx="2580382" cy="481239"/>
      </dsp:txXfrm>
    </dsp:sp>
    <dsp:sp modelId="{5544F79D-7A13-C543-86D9-D34AA4CDF42B}">
      <dsp:nvSpPr>
        <dsp:cNvPr id="0" name=""/>
        <dsp:cNvSpPr/>
      </dsp:nvSpPr>
      <dsp:spPr>
        <a:xfrm>
          <a:off x="329682" y="2822259"/>
          <a:ext cx="2610326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000000"/>
              </a:solidFill>
            </a:rPr>
            <a:t>Diversity Of Participants  </a:t>
          </a:r>
          <a:endParaRPr lang="en-US" sz="1500" kern="1200" dirty="0">
            <a:solidFill>
              <a:srgbClr val="000000"/>
            </a:solidFill>
          </a:endParaRPr>
        </a:p>
      </dsp:txBody>
      <dsp:txXfrm>
        <a:off x="344654" y="2837231"/>
        <a:ext cx="2580382" cy="481239"/>
      </dsp:txXfrm>
    </dsp:sp>
    <dsp:sp modelId="{E10B18F0-93DA-7A4E-8E04-29B512C6517C}">
      <dsp:nvSpPr>
        <dsp:cNvPr id="0" name=""/>
        <dsp:cNvSpPr/>
      </dsp:nvSpPr>
      <dsp:spPr>
        <a:xfrm>
          <a:off x="3511017" y="0"/>
          <a:ext cx="3262907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On-Site Considerations</a:t>
          </a:r>
          <a:endParaRPr lang="en-US" sz="2400" kern="1200" dirty="0"/>
        </a:p>
      </dsp:txBody>
      <dsp:txXfrm>
        <a:off x="3511017" y="0"/>
        <a:ext cx="3262907" cy="1052693"/>
      </dsp:txXfrm>
    </dsp:sp>
    <dsp:sp modelId="{7CB7BE1C-D94B-3F44-B985-BF9166A16FAB}">
      <dsp:nvSpPr>
        <dsp:cNvPr id="0" name=""/>
        <dsp:cNvSpPr/>
      </dsp:nvSpPr>
      <dsp:spPr>
        <a:xfrm>
          <a:off x="3837308" y="1052778"/>
          <a:ext cx="2610326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000000"/>
              </a:solidFill>
            </a:rPr>
            <a:t>$1250 Per </a:t>
          </a:r>
          <a:endParaRPr lang="en-US" sz="1500" kern="1200" dirty="0">
            <a:solidFill>
              <a:srgbClr val="000000"/>
            </a:solidFill>
          </a:endParaRPr>
        </a:p>
      </dsp:txBody>
      <dsp:txXfrm>
        <a:off x="3852280" y="1067750"/>
        <a:ext cx="2580382" cy="481239"/>
      </dsp:txXfrm>
    </dsp:sp>
    <dsp:sp modelId="{9DC36E13-6DB6-894A-BA27-B96AC62B3F33}">
      <dsp:nvSpPr>
        <dsp:cNvPr id="0" name=""/>
        <dsp:cNvSpPr/>
      </dsp:nvSpPr>
      <dsp:spPr>
        <a:xfrm>
          <a:off x="3837308" y="1642605"/>
          <a:ext cx="2610326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000000"/>
              </a:solidFill>
            </a:rPr>
            <a:t>5-15 To Create Core</a:t>
          </a:r>
          <a:endParaRPr lang="en-US" sz="1500" kern="1200" dirty="0">
            <a:solidFill>
              <a:srgbClr val="000000"/>
            </a:solidFill>
          </a:endParaRPr>
        </a:p>
      </dsp:txBody>
      <dsp:txXfrm>
        <a:off x="3852280" y="1657577"/>
        <a:ext cx="2580382" cy="481239"/>
      </dsp:txXfrm>
    </dsp:sp>
    <dsp:sp modelId="{77CCA23C-C752-C646-98E4-93E13CDFA306}">
      <dsp:nvSpPr>
        <dsp:cNvPr id="0" name=""/>
        <dsp:cNvSpPr/>
      </dsp:nvSpPr>
      <dsp:spPr>
        <a:xfrm>
          <a:off x="3837308" y="2232432"/>
          <a:ext cx="2610326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000000"/>
              </a:solidFill>
            </a:rPr>
            <a:t>Ability To Customize To Special Needs </a:t>
          </a:r>
          <a:endParaRPr lang="en-US" sz="1500" kern="1200" dirty="0">
            <a:solidFill>
              <a:srgbClr val="000000"/>
            </a:solidFill>
          </a:endParaRPr>
        </a:p>
      </dsp:txBody>
      <dsp:txXfrm>
        <a:off x="3852280" y="2247404"/>
        <a:ext cx="2580382" cy="481239"/>
      </dsp:txXfrm>
    </dsp:sp>
    <dsp:sp modelId="{6E748368-8283-484F-9450-FDD9C2A6F3CF}">
      <dsp:nvSpPr>
        <dsp:cNvPr id="0" name=""/>
        <dsp:cNvSpPr/>
      </dsp:nvSpPr>
      <dsp:spPr>
        <a:xfrm>
          <a:off x="3837308" y="2822259"/>
          <a:ext cx="2610326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000000"/>
              </a:solidFill>
            </a:rPr>
            <a:t>Combine Mentoring With Pilot Program</a:t>
          </a:r>
          <a:endParaRPr lang="en-US" sz="1500" kern="1200" dirty="0">
            <a:solidFill>
              <a:srgbClr val="000000"/>
            </a:solidFill>
          </a:endParaRPr>
        </a:p>
      </dsp:txBody>
      <dsp:txXfrm>
        <a:off x="3852280" y="2837231"/>
        <a:ext cx="2580382" cy="48123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9C982-E0AC-5C43-8A3B-B854A96920DF}">
      <dsp:nvSpPr>
        <dsp:cNvPr id="0" name=""/>
        <dsp:cNvSpPr/>
      </dsp:nvSpPr>
      <dsp:spPr>
        <a:xfrm rot="16200000">
          <a:off x="-678159" y="678986"/>
          <a:ext cx="3508977" cy="215100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Problem Identification</a:t>
          </a:r>
          <a:endParaRPr lang="en-US" sz="18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Standards VS Actions</a:t>
          </a: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Risk Management Data</a:t>
          </a: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Core Indicator Data</a:t>
          </a: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Licensure Test Plan Categories</a:t>
          </a:r>
          <a:endParaRPr lang="en-US" sz="1400" kern="1200" dirty="0">
            <a:solidFill>
              <a:srgbClr val="000000"/>
            </a:solidFill>
          </a:endParaRPr>
        </a:p>
      </dsp:txBody>
      <dsp:txXfrm rot="5400000">
        <a:off x="828" y="701794"/>
        <a:ext cx="2151003" cy="2105387"/>
      </dsp:txXfrm>
    </dsp:sp>
    <dsp:sp modelId="{3DCC2280-115A-964C-B9F5-24B1FDF1F6B6}">
      <dsp:nvSpPr>
        <dsp:cNvPr id="0" name=""/>
        <dsp:cNvSpPr/>
      </dsp:nvSpPr>
      <dsp:spPr>
        <a:xfrm rot="16200000">
          <a:off x="1634170" y="678986"/>
          <a:ext cx="3508977" cy="215100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94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Problem Solution</a:t>
          </a:r>
          <a:endParaRPr lang="en-US" sz="18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Experiences Designed To Challenge</a:t>
          </a: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Defined Performance Measures </a:t>
          </a: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Objective Evaluation</a:t>
          </a:r>
          <a:endParaRPr lang="en-US" sz="1400" kern="1200" dirty="0">
            <a:solidFill>
              <a:srgbClr val="000000"/>
            </a:solidFill>
          </a:endParaRPr>
        </a:p>
      </dsp:txBody>
      <dsp:txXfrm rot="5400000">
        <a:off x="2313157" y="701794"/>
        <a:ext cx="2151003" cy="2105387"/>
      </dsp:txXfrm>
    </dsp:sp>
    <dsp:sp modelId="{460F2726-44ED-244F-B01F-7D5C672F7011}">
      <dsp:nvSpPr>
        <dsp:cNvPr id="0" name=""/>
        <dsp:cNvSpPr/>
      </dsp:nvSpPr>
      <dsp:spPr>
        <a:xfrm rot="16200000">
          <a:off x="3946499" y="678986"/>
          <a:ext cx="3508977" cy="215100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94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Cost Benefit </a:t>
          </a:r>
          <a:endParaRPr lang="en-US" sz="18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FF"/>
              </a:solidFill>
            </a:rPr>
            <a:t>Cost Per Learner Per Experience VS Cost Of Ongoing Problem</a:t>
          </a:r>
          <a:endParaRPr lang="en-US" sz="1400" kern="1200" dirty="0">
            <a:solidFill>
              <a:srgbClr val="0000FF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Meaningful To Stakeholders </a:t>
          </a:r>
          <a:endParaRPr lang="en-US" sz="1400" kern="1200" dirty="0">
            <a:solidFill>
              <a:schemeClr val="tx1"/>
            </a:solidFill>
          </a:endParaRPr>
        </a:p>
      </dsp:txBody>
      <dsp:txXfrm rot="5400000">
        <a:off x="4625486" y="701794"/>
        <a:ext cx="2151003" cy="210538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78E1A-0411-AC4B-AC3B-E0F03076B023}">
      <dsp:nvSpPr>
        <dsp:cNvPr id="0" name=""/>
        <dsp:cNvSpPr/>
      </dsp:nvSpPr>
      <dsp:spPr>
        <a:xfrm>
          <a:off x="827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Target 3 Costly Problems </a:t>
          </a:r>
          <a:endParaRPr lang="en-US" sz="2000" kern="1200" dirty="0"/>
        </a:p>
      </dsp:txBody>
      <dsp:txXfrm>
        <a:off x="827" y="0"/>
        <a:ext cx="2151003" cy="1052693"/>
      </dsp:txXfrm>
    </dsp:sp>
    <dsp:sp modelId="{87447A57-F6CC-5E42-B070-ADD11184EF9B}">
      <dsp:nvSpPr>
        <dsp:cNvPr id="0" name=""/>
        <dsp:cNvSpPr/>
      </dsp:nvSpPr>
      <dsp:spPr>
        <a:xfrm>
          <a:off x="215927" y="1052992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Procedure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36118" y="1073183"/>
        <a:ext cx="1680421" cy="648991"/>
      </dsp:txXfrm>
    </dsp:sp>
    <dsp:sp modelId="{FDA152E9-55B8-1447-AA84-C37A6DE6D698}">
      <dsp:nvSpPr>
        <dsp:cNvPr id="0" name=""/>
        <dsp:cNvSpPr/>
      </dsp:nvSpPr>
      <dsp:spPr>
        <a:xfrm>
          <a:off x="215927" y="1848423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Communication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36118" y="1868614"/>
        <a:ext cx="1680421" cy="648991"/>
      </dsp:txXfrm>
    </dsp:sp>
    <dsp:sp modelId="{76F923F4-3D08-8441-AF96-3CC7539649FD}">
      <dsp:nvSpPr>
        <dsp:cNvPr id="0" name=""/>
        <dsp:cNvSpPr/>
      </dsp:nvSpPr>
      <dsp:spPr>
        <a:xfrm>
          <a:off x="215927" y="2643854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Policy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36118" y="2664045"/>
        <a:ext cx="1680421" cy="648991"/>
      </dsp:txXfrm>
    </dsp:sp>
    <dsp:sp modelId="{DBBCA2BB-8BD7-234C-A6A3-B2BED19559FE}">
      <dsp:nvSpPr>
        <dsp:cNvPr id="0" name=""/>
        <dsp:cNvSpPr/>
      </dsp:nvSpPr>
      <dsp:spPr>
        <a:xfrm>
          <a:off x="2313156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Across The Continuum</a:t>
          </a:r>
          <a:endParaRPr lang="en-US" sz="2000" kern="1200" dirty="0"/>
        </a:p>
      </dsp:txBody>
      <dsp:txXfrm>
        <a:off x="2313156" y="0"/>
        <a:ext cx="2151003" cy="1052693"/>
      </dsp:txXfrm>
    </dsp:sp>
    <dsp:sp modelId="{13CCABEC-CCE5-494F-AD98-F92B7CB9E1D8}">
      <dsp:nvSpPr>
        <dsp:cNvPr id="0" name=""/>
        <dsp:cNvSpPr/>
      </dsp:nvSpPr>
      <dsp:spPr>
        <a:xfrm>
          <a:off x="2528256" y="1053721"/>
          <a:ext cx="1720803" cy="10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Experience In Context  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559244" y="1084709"/>
        <a:ext cx="1658827" cy="996028"/>
      </dsp:txXfrm>
    </dsp:sp>
    <dsp:sp modelId="{941D629B-43C8-174B-BC95-FA0B775DED0E}">
      <dsp:nvSpPr>
        <dsp:cNvPr id="0" name=""/>
        <dsp:cNvSpPr/>
      </dsp:nvSpPr>
      <dsp:spPr>
        <a:xfrm>
          <a:off x="2528256" y="2274495"/>
          <a:ext cx="1720803" cy="10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Accepted Best Practice Standard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559244" y="2305483"/>
        <a:ext cx="1658827" cy="996028"/>
      </dsp:txXfrm>
    </dsp:sp>
    <dsp:sp modelId="{5C479423-FFA6-FF46-94C6-219E30258DFD}">
      <dsp:nvSpPr>
        <dsp:cNvPr id="0" name=""/>
        <dsp:cNvSpPr/>
      </dsp:nvSpPr>
      <dsp:spPr>
        <a:xfrm>
          <a:off x="4625485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Use Outcomes </a:t>
          </a:r>
          <a:endParaRPr lang="en-US" sz="2000" kern="1200" dirty="0"/>
        </a:p>
      </dsp:txBody>
      <dsp:txXfrm>
        <a:off x="4625485" y="0"/>
        <a:ext cx="2151003" cy="1052693"/>
      </dsp:txXfrm>
    </dsp:sp>
    <dsp:sp modelId="{3B66C4F5-B84F-AF49-A63C-553EE7160BFD}">
      <dsp:nvSpPr>
        <dsp:cNvPr id="0" name=""/>
        <dsp:cNvSpPr/>
      </dsp:nvSpPr>
      <dsp:spPr>
        <a:xfrm>
          <a:off x="4840586" y="1053721"/>
          <a:ext cx="1720803" cy="10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Contributing Factors Identification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4871574" y="1084709"/>
        <a:ext cx="1658827" cy="996028"/>
      </dsp:txXfrm>
    </dsp:sp>
    <dsp:sp modelId="{FA83648D-4AC0-1D40-B9E0-CBDAB2D50E51}">
      <dsp:nvSpPr>
        <dsp:cNvPr id="0" name=""/>
        <dsp:cNvSpPr/>
      </dsp:nvSpPr>
      <dsp:spPr>
        <a:xfrm>
          <a:off x="4840586" y="2274495"/>
          <a:ext cx="1720803" cy="10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Targeted Mitigation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4871574" y="2305483"/>
        <a:ext cx="1658827" cy="99602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CB434-D198-4D43-92B7-A54CB1177E9D}">
      <dsp:nvSpPr>
        <dsp:cNvPr id="0" name=""/>
        <dsp:cNvSpPr/>
      </dsp:nvSpPr>
      <dsp:spPr>
        <a:xfrm>
          <a:off x="827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$$</a:t>
          </a:r>
          <a:endParaRPr lang="en-US" sz="2000" kern="1200" dirty="0"/>
        </a:p>
      </dsp:txBody>
      <dsp:txXfrm>
        <a:off x="827" y="0"/>
        <a:ext cx="2151003" cy="1052693"/>
      </dsp:txXfrm>
    </dsp:sp>
    <dsp:sp modelId="{3D37AFD0-DC0D-7844-94FE-BAB5496D0CCA}">
      <dsp:nvSpPr>
        <dsp:cNvPr id="0" name=""/>
        <dsp:cNvSpPr/>
      </dsp:nvSpPr>
      <dsp:spPr>
        <a:xfrm>
          <a:off x="215927" y="1052778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Decreased Premiums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30899" y="1067750"/>
        <a:ext cx="1690859" cy="481239"/>
      </dsp:txXfrm>
    </dsp:sp>
    <dsp:sp modelId="{3108E4B4-F38B-9348-8BBB-F910E3762B52}">
      <dsp:nvSpPr>
        <dsp:cNvPr id="0" name=""/>
        <dsp:cNvSpPr/>
      </dsp:nvSpPr>
      <dsp:spPr>
        <a:xfrm>
          <a:off x="215927" y="1642605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Pay For Performance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30899" y="1657577"/>
        <a:ext cx="1690859" cy="481239"/>
      </dsp:txXfrm>
    </dsp:sp>
    <dsp:sp modelId="{6CE04751-66A0-6142-AACF-F16A96405D9E}">
      <dsp:nvSpPr>
        <dsp:cNvPr id="0" name=""/>
        <dsp:cNvSpPr/>
      </dsp:nvSpPr>
      <dsp:spPr>
        <a:xfrm>
          <a:off x="215927" y="2232432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Training Dollar Allocation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30899" y="2247404"/>
        <a:ext cx="1690859" cy="481239"/>
      </dsp:txXfrm>
    </dsp:sp>
    <dsp:sp modelId="{6AAE8592-5589-7943-A14D-77CB1C9B6E69}">
      <dsp:nvSpPr>
        <dsp:cNvPr id="0" name=""/>
        <dsp:cNvSpPr/>
      </dsp:nvSpPr>
      <dsp:spPr>
        <a:xfrm>
          <a:off x="215927" y="2822259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FF"/>
              </a:solidFill>
            </a:rPr>
            <a:t>Improved Outcomes</a:t>
          </a:r>
          <a:endParaRPr lang="en-US" sz="1600" kern="1200" dirty="0">
            <a:solidFill>
              <a:srgbClr val="0000FF"/>
            </a:solidFill>
          </a:endParaRPr>
        </a:p>
      </dsp:txBody>
      <dsp:txXfrm>
        <a:off x="230899" y="2837231"/>
        <a:ext cx="1690859" cy="481239"/>
      </dsp:txXfrm>
    </dsp:sp>
    <dsp:sp modelId="{FB21F0E7-8585-B942-B23F-6263B29E4FCA}">
      <dsp:nvSpPr>
        <dsp:cNvPr id="0" name=""/>
        <dsp:cNvSpPr/>
      </dsp:nvSpPr>
      <dsp:spPr>
        <a:xfrm>
          <a:off x="2313156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Value</a:t>
          </a:r>
          <a:r>
            <a:rPr lang="en-US" sz="4100" kern="1200" dirty="0" smtClean="0"/>
            <a:t>	</a:t>
          </a:r>
          <a:endParaRPr lang="en-US" sz="4100" kern="1200" dirty="0"/>
        </a:p>
      </dsp:txBody>
      <dsp:txXfrm>
        <a:off x="2313156" y="0"/>
        <a:ext cx="2151003" cy="1052693"/>
      </dsp:txXfrm>
    </dsp:sp>
    <dsp:sp modelId="{F6AAE9F6-51B7-3F4D-A816-7A5E212B0224}">
      <dsp:nvSpPr>
        <dsp:cNvPr id="0" name=""/>
        <dsp:cNvSpPr/>
      </dsp:nvSpPr>
      <dsp:spPr>
        <a:xfrm>
          <a:off x="2528256" y="1052778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Roles 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543228" y="1067750"/>
        <a:ext cx="1690859" cy="481239"/>
      </dsp:txXfrm>
    </dsp:sp>
    <dsp:sp modelId="{273CD404-BA91-964B-9269-362DAF1C65D0}">
      <dsp:nvSpPr>
        <dsp:cNvPr id="0" name=""/>
        <dsp:cNvSpPr/>
      </dsp:nvSpPr>
      <dsp:spPr>
        <a:xfrm>
          <a:off x="2528256" y="1642605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Time Allocated 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543228" y="1657577"/>
        <a:ext cx="1690859" cy="481239"/>
      </dsp:txXfrm>
    </dsp:sp>
    <dsp:sp modelId="{5BA0547F-0BD1-6D4D-95E0-3A9D7953D762}">
      <dsp:nvSpPr>
        <dsp:cNvPr id="0" name=""/>
        <dsp:cNvSpPr/>
      </dsp:nvSpPr>
      <dsp:spPr>
        <a:xfrm>
          <a:off x="2528256" y="2232432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FF"/>
              </a:solidFill>
            </a:rPr>
            <a:t>Process Not Personalities</a:t>
          </a:r>
          <a:endParaRPr lang="en-US" sz="1600" kern="1200" dirty="0">
            <a:solidFill>
              <a:srgbClr val="0000FF"/>
            </a:solidFill>
          </a:endParaRPr>
        </a:p>
      </dsp:txBody>
      <dsp:txXfrm>
        <a:off x="2543228" y="2247404"/>
        <a:ext cx="1690859" cy="481239"/>
      </dsp:txXfrm>
    </dsp:sp>
    <dsp:sp modelId="{47CB5702-A38C-C147-89CC-00EF9A0C64E3}">
      <dsp:nvSpPr>
        <dsp:cNvPr id="0" name=""/>
        <dsp:cNvSpPr/>
      </dsp:nvSpPr>
      <dsp:spPr>
        <a:xfrm>
          <a:off x="2528256" y="2822259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Scenarios As Publication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543228" y="2837231"/>
        <a:ext cx="1690859" cy="481239"/>
      </dsp:txXfrm>
    </dsp:sp>
    <dsp:sp modelId="{6CB5CA45-31BC-734D-BEE2-5DC1814C8678}">
      <dsp:nvSpPr>
        <dsp:cNvPr id="0" name=""/>
        <dsp:cNvSpPr/>
      </dsp:nvSpPr>
      <dsp:spPr>
        <a:xfrm>
          <a:off x="4625485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Quality</a:t>
          </a:r>
          <a:r>
            <a:rPr lang="en-US" sz="4200" kern="1200" dirty="0" smtClean="0"/>
            <a:t>  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4625485" y="0"/>
        <a:ext cx="2151003" cy="1052693"/>
      </dsp:txXfrm>
    </dsp:sp>
    <dsp:sp modelId="{D8B2D47A-2D01-3245-8FF9-2BC784FC6C6C}">
      <dsp:nvSpPr>
        <dsp:cNvPr id="0" name=""/>
        <dsp:cNvSpPr/>
      </dsp:nvSpPr>
      <dsp:spPr>
        <a:xfrm>
          <a:off x="4840586" y="1052778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Clear Expectations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4855558" y="1067750"/>
        <a:ext cx="1690859" cy="481239"/>
      </dsp:txXfrm>
    </dsp:sp>
    <dsp:sp modelId="{F6890EDF-BE13-EC45-9165-0826BCDCE073}">
      <dsp:nvSpPr>
        <dsp:cNvPr id="0" name=""/>
        <dsp:cNvSpPr/>
      </dsp:nvSpPr>
      <dsp:spPr>
        <a:xfrm>
          <a:off x="4840586" y="1642605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Professional Experience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4855558" y="1657577"/>
        <a:ext cx="1690859" cy="481239"/>
      </dsp:txXfrm>
    </dsp:sp>
    <dsp:sp modelId="{F73CD66A-EB13-CC4F-B431-75227CB91BF1}">
      <dsp:nvSpPr>
        <dsp:cNvPr id="0" name=""/>
        <dsp:cNvSpPr/>
      </dsp:nvSpPr>
      <dsp:spPr>
        <a:xfrm>
          <a:off x="4840586" y="2232432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Safe &amp; Confidential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4855558" y="2247404"/>
        <a:ext cx="1690859" cy="481239"/>
      </dsp:txXfrm>
    </dsp:sp>
    <dsp:sp modelId="{9A76ED62-7DA2-EC44-A861-6183037E3C64}">
      <dsp:nvSpPr>
        <dsp:cNvPr id="0" name=""/>
        <dsp:cNvSpPr/>
      </dsp:nvSpPr>
      <dsp:spPr>
        <a:xfrm>
          <a:off x="4840586" y="2822259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FF"/>
              </a:solidFill>
            </a:rPr>
            <a:t>Easy To Access &amp; Use</a:t>
          </a:r>
          <a:endParaRPr lang="en-US" sz="1600" kern="1200" dirty="0">
            <a:solidFill>
              <a:srgbClr val="0000FF"/>
            </a:solidFill>
          </a:endParaRPr>
        </a:p>
      </dsp:txBody>
      <dsp:txXfrm>
        <a:off x="4855558" y="2837231"/>
        <a:ext cx="1690859" cy="48123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D1775-D341-0D46-A6E3-8D1671912647}">
      <dsp:nvSpPr>
        <dsp:cNvPr id="0" name=""/>
        <dsp:cNvSpPr/>
      </dsp:nvSpPr>
      <dsp:spPr>
        <a:xfrm>
          <a:off x="827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Compliance</a:t>
          </a:r>
          <a:endParaRPr lang="en-US" sz="1800" kern="1200" dirty="0"/>
        </a:p>
      </dsp:txBody>
      <dsp:txXfrm>
        <a:off x="827" y="0"/>
        <a:ext cx="2151003" cy="1052693"/>
      </dsp:txXfrm>
    </dsp:sp>
    <dsp:sp modelId="{B478C9B0-1FA1-4C4A-BE9E-983FA6C6136D}">
      <dsp:nvSpPr>
        <dsp:cNvPr id="0" name=""/>
        <dsp:cNvSpPr/>
      </dsp:nvSpPr>
      <dsp:spPr>
        <a:xfrm>
          <a:off x="215927" y="1052992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Accreditation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236118" y="1073183"/>
        <a:ext cx="1680421" cy="648991"/>
      </dsp:txXfrm>
    </dsp:sp>
    <dsp:sp modelId="{F3046538-69C8-A34D-AF2B-2DB729BB43CF}">
      <dsp:nvSpPr>
        <dsp:cNvPr id="0" name=""/>
        <dsp:cNvSpPr/>
      </dsp:nvSpPr>
      <dsp:spPr>
        <a:xfrm>
          <a:off x="215927" y="1848423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CME/CEU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236118" y="1868614"/>
        <a:ext cx="1680421" cy="648991"/>
      </dsp:txXfrm>
    </dsp:sp>
    <dsp:sp modelId="{28EFFA8E-52B7-7548-9A8E-AE796ADF5B9C}">
      <dsp:nvSpPr>
        <dsp:cNvPr id="0" name=""/>
        <dsp:cNvSpPr/>
      </dsp:nvSpPr>
      <dsp:spPr>
        <a:xfrm>
          <a:off x="215927" y="2643854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Regulatory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236118" y="2664045"/>
        <a:ext cx="1680421" cy="648991"/>
      </dsp:txXfrm>
    </dsp:sp>
    <dsp:sp modelId="{038A0A21-E1B4-0F42-B34B-2051EDDCF46E}">
      <dsp:nvSpPr>
        <dsp:cNvPr id="0" name=""/>
        <dsp:cNvSpPr/>
      </dsp:nvSpPr>
      <dsp:spPr>
        <a:xfrm>
          <a:off x="2313156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Contributing Factors </a:t>
          </a:r>
          <a:endParaRPr lang="en-US" sz="1800" kern="1200" dirty="0"/>
        </a:p>
      </dsp:txBody>
      <dsp:txXfrm>
        <a:off x="2313156" y="0"/>
        <a:ext cx="2151003" cy="1052693"/>
      </dsp:txXfrm>
    </dsp:sp>
    <dsp:sp modelId="{413DF655-7CEC-894A-8726-BF1678605407}">
      <dsp:nvSpPr>
        <dsp:cNvPr id="0" name=""/>
        <dsp:cNvSpPr/>
      </dsp:nvSpPr>
      <dsp:spPr>
        <a:xfrm>
          <a:off x="2528256" y="1052992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Systems Analysis 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2548447" y="1073183"/>
        <a:ext cx="1680421" cy="648991"/>
      </dsp:txXfrm>
    </dsp:sp>
    <dsp:sp modelId="{F3F79D1F-B89B-DD47-BE0D-8450EB4F3E38}">
      <dsp:nvSpPr>
        <dsp:cNvPr id="0" name=""/>
        <dsp:cNvSpPr/>
      </dsp:nvSpPr>
      <dsp:spPr>
        <a:xfrm>
          <a:off x="2528256" y="1848423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Systems Design Trial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2548447" y="1868614"/>
        <a:ext cx="1680421" cy="648991"/>
      </dsp:txXfrm>
    </dsp:sp>
    <dsp:sp modelId="{00A9CE86-FB90-8C44-ADCC-78361E3BBDB5}">
      <dsp:nvSpPr>
        <dsp:cNvPr id="0" name=""/>
        <dsp:cNvSpPr/>
      </dsp:nvSpPr>
      <dsp:spPr>
        <a:xfrm>
          <a:off x="2528256" y="2643854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Needs 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2548447" y="2664045"/>
        <a:ext cx="1680421" cy="648991"/>
      </dsp:txXfrm>
    </dsp:sp>
    <dsp:sp modelId="{BAF5BF41-6302-A24E-9559-2F75788007A6}">
      <dsp:nvSpPr>
        <dsp:cNvPr id="0" name=""/>
        <dsp:cNvSpPr/>
      </dsp:nvSpPr>
      <dsp:spPr>
        <a:xfrm>
          <a:off x="4625485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Communication</a:t>
          </a:r>
          <a:endParaRPr lang="en-US" sz="1800" kern="1200" dirty="0"/>
        </a:p>
      </dsp:txBody>
      <dsp:txXfrm>
        <a:off x="4625485" y="0"/>
        <a:ext cx="2151003" cy="1052693"/>
      </dsp:txXfrm>
    </dsp:sp>
    <dsp:sp modelId="{ED5FDB00-58D8-D048-B469-D69FA7C5654C}">
      <dsp:nvSpPr>
        <dsp:cNvPr id="0" name=""/>
        <dsp:cNvSpPr/>
      </dsp:nvSpPr>
      <dsp:spPr>
        <a:xfrm>
          <a:off x="4840586" y="1052992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Inter-Professional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4860777" y="1073183"/>
        <a:ext cx="1680421" cy="648991"/>
      </dsp:txXfrm>
    </dsp:sp>
    <dsp:sp modelId="{1D5651EB-A866-8543-B68A-5D5EF6A95EF5}">
      <dsp:nvSpPr>
        <dsp:cNvPr id="0" name=""/>
        <dsp:cNvSpPr/>
      </dsp:nvSpPr>
      <dsp:spPr>
        <a:xfrm>
          <a:off x="4840586" y="1848423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FF"/>
              </a:solidFill>
            </a:rPr>
            <a:t>Common Language</a:t>
          </a:r>
          <a:endParaRPr lang="en-US" sz="1800" kern="1200" dirty="0">
            <a:solidFill>
              <a:srgbClr val="0000FF"/>
            </a:solidFill>
          </a:endParaRPr>
        </a:p>
      </dsp:txBody>
      <dsp:txXfrm>
        <a:off x="4860777" y="1868614"/>
        <a:ext cx="1680421" cy="648991"/>
      </dsp:txXfrm>
    </dsp:sp>
    <dsp:sp modelId="{132A1A66-537A-9E4D-BBDD-815215CBFF1C}">
      <dsp:nvSpPr>
        <dsp:cNvPr id="0" name=""/>
        <dsp:cNvSpPr/>
      </dsp:nvSpPr>
      <dsp:spPr>
        <a:xfrm>
          <a:off x="4840586" y="2643854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Teamwork</a:t>
          </a:r>
          <a:r>
            <a:rPr lang="en-US" sz="1800" kern="1200" baseline="0" dirty="0" smtClean="0">
              <a:solidFill>
                <a:srgbClr val="000000"/>
              </a:solidFill>
            </a:rPr>
            <a:t> 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4860777" y="2664045"/>
        <a:ext cx="1680421" cy="64899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6F066-8C82-E34E-B319-81087AFB70E0}">
      <dsp:nvSpPr>
        <dsp:cNvPr id="0" name=""/>
        <dsp:cNvSpPr/>
      </dsp:nvSpPr>
      <dsp:spPr>
        <a:xfrm>
          <a:off x="827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Rapid Deployment</a:t>
          </a:r>
          <a:endParaRPr lang="en-US" sz="2000" kern="1200" dirty="0"/>
        </a:p>
      </dsp:txBody>
      <dsp:txXfrm>
        <a:off x="827" y="0"/>
        <a:ext cx="2151003" cy="1052693"/>
      </dsp:txXfrm>
    </dsp:sp>
    <dsp:sp modelId="{1D585EFA-2F0C-B240-ABAD-040193780564}">
      <dsp:nvSpPr>
        <dsp:cNvPr id="0" name=""/>
        <dsp:cNvSpPr/>
      </dsp:nvSpPr>
      <dsp:spPr>
        <a:xfrm>
          <a:off x="215927" y="1053721"/>
          <a:ext cx="1720803" cy="10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Momentum 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46915" y="1084709"/>
        <a:ext cx="1658827" cy="996028"/>
      </dsp:txXfrm>
    </dsp:sp>
    <dsp:sp modelId="{3933A2AC-F036-B64E-9BF6-B3F7541F5809}">
      <dsp:nvSpPr>
        <dsp:cNvPr id="0" name=""/>
        <dsp:cNvSpPr/>
      </dsp:nvSpPr>
      <dsp:spPr>
        <a:xfrm>
          <a:off x="215927" y="2274495"/>
          <a:ext cx="1720803" cy="10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Credibility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46915" y="2305483"/>
        <a:ext cx="1658827" cy="996028"/>
      </dsp:txXfrm>
    </dsp:sp>
    <dsp:sp modelId="{43E84A61-D47E-2943-B835-29D45456FC65}">
      <dsp:nvSpPr>
        <dsp:cNvPr id="0" name=""/>
        <dsp:cNvSpPr/>
      </dsp:nvSpPr>
      <dsp:spPr>
        <a:xfrm>
          <a:off x="2313156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Month 1-2</a:t>
          </a:r>
          <a:endParaRPr lang="en-US" sz="2000" kern="1200" dirty="0"/>
        </a:p>
      </dsp:txBody>
      <dsp:txXfrm>
        <a:off x="2313156" y="0"/>
        <a:ext cx="2151003" cy="1052693"/>
      </dsp:txXfrm>
    </dsp:sp>
    <dsp:sp modelId="{F23AB143-F377-C243-87C9-D3014AED1697}">
      <dsp:nvSpPr>
        <dsp:cNvPr id="0" name=""/>
        <dsp:cNvSpPr/>
      </dsp:nvSpPr>
      <dsp:spPr>
        <a:xfrm>
          <a:off x="2528256" y="1052778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Stakeholder Town Halls</a:t>
          </a:r>
        </a:p>
      </dsp:txBody>
      <dsp:txXfrm>
        <a:off x="2543228" y="1067750"/>
        <a:ext cx="1690859" cy="481239"/>
      </dsp:txXfrm>
    </dsp:sp>
    <dsp:sp modelId="{CBF2DF4F-F842-BA43-B640-CD4F09F21845}">
      <dsp:nvSpPr>
        <dsp:cNvPr id="0" name=""/>
        <dsp:cNvSpPr/>
      </dsp:nvSpPr>
      <dsp:spPr>
        <a:xfrm>
          <a:off x="2528256" y="1642605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Shared Mental Model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543228" y="1657577"/>
        <a:ext cx="1690859" cy="481239"/>
      </dsp:txXfrm>
    </dsp:sp>
    <dsp:sp modelId="{E4C178C7-FA63-4C4B-941E-495477C2917C}">
      <dsp:nvSpPr>
        <dsp:cNvPr id="0" name=""/>
        <dsp:cNvSpPr/>
      </dsp:nvSpPr>
      <dsp:spPr>
        <a:xfrm>
          <a:off x="2528256" y="2232432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Standardized Methodology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543228" y="2247404"/>
        <a:ext cx="1690859" cy="481239"/>
      </dsp:txXfrm>
    </dsp:sp>
    <dsp:sp modelId="{79326FDE-6287-DA4B-A333-C024E090B26D}">
      <dsp:nvSpPr>
        <dsp:cNvPr id="0" name=""/>
        <dsp:cNvSpPr/>
      </dsp:nvSpPr>
      <dsp:spPr>
        <a:xfrm>
          <a:off x="2528256" y="2822259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Phased Funding Commitment 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543228" y="2837231"/>
        <a:ext cx="1690859" cy="481239"/>
      </dsp:txXfrm>
    </dsp:sp>
    <dsp:sp modelId="{C2FF3E0A-8EDF-2642-8972-AEFCC4748FAF}">
      <dsp:nvSpPr>
        <dsp:cNvPr id="0" name=""/>
        <dsp:cNvSpPr/>
      </dsp:nvSpPr>
      <dsp:spPr>
        <a:xfrm>
          <a:off x="4625485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Month 3-4</a:t>
          </a:r>
          <a:endParaRPr lang="en-US" sz="2000" kern="1200" dirty="0"/>
        </a:p>
      </dsp:txBody>
      <dsp:txXfrm>
        <a:off x="4625485" y="0"/>
        <a:ext cx="2151003" cy="1052693"/>
      </dsp:txXfrm>
    </dsp:sp>
    <dsp:sp modelId="{391C01E0-6F8D-124C-BF9D-9E7101F370D1}">
      <dsp:nvSpPr>
        <dsp:cNvPr id="0" name=""/>
        <dsp:cNvSpPr/>
      </dsp:nvSpPr>
      <dsp:spPr>
        <a:xfrm>
          <a:off x="4840586" y="1052778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Provider Training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4855558" y="1067750"/>
        <a:ext cx="1690859" cy="481239"/>
      </dsp:txXfrm>
    </dsp:sp>
    <dsp:sp modelId="{71BD0DAB-6529-424C-BB54-C1BEF20B6F2F}">
      <dsp:nvSpPr>
        <dsp:cNvPr id="0" name=""/>
        <dsp:cNvSpPr/>
      </dsp:nvSpPr>
      <dsp:spPr>
        <a:xfrm>
          <a:off x="4840586" y="1642605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Minimal Equipment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4855558" y="1657577"/>
        <a:ext cx="1690859" cy="481239"/>
      </dsp:txXfrm>
    </dsp:sp>
    <dsp:sp modelId="{152FF4E5-909F-B34E-A53C-91D001939886}">
      <dsp:nvSpPr>
        <dsp:cNvPr id="0" name=""/>
        <dsp:cNvSpPr/>
      </dsp:nvSpPr>
      <dsp:spPr>
        <a:xfrm>
          <a:off x="4840586" y="2232432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Pilot</a:t>
          </a:r>
          <a:r>
            <a:rPr lang="en-US" sz="1400" kern="1200" baseline="0" dirty="0" smtClean="0">
              <a:solidFill>
                <a:srgbClr val="000000"/>
              </a:solidFill>
            </a:rPr>
            <a:t> Lunch Plan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4855558" y="2247404"/>
        <a:ext cx="1690859" cy="481239"/>
      </dsp:txXfrm>
    </dsp:sp>
    <dsp:sp modelId="{87EAC6BB-1544-D942-B9B5-833EF9372B67}">
      <dsp:nvSpPr>
        <dsp:cNvPr id="0" name=""/>
        <dsp:cNvSpPr/>
      </dsp:nvSpPr>
      <dsp:spPr>
        <a:xfrm>
          <a:off x="4840586" y="2822259"/>
          <a:ext cx="1720803" cy="51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5 Scenarios Created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4855558" y="2837231"/>
        <a:ext cx="1690859" cy="48123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E923E-5896-1F40-AF9A-6A5B73EDA977}">
      <dsp:nvSpPr>
        <dsp:cNvPr id="0" name=""/>
        <dsp:cNvSpPr/>
      </dsp:nvSpPr>
      <dsp:spPr>
        <a:xfrm>
          <a:off x="827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Pilot Program</a:t>
          </a:r>
          <a:endParaRPr lang="en-US" sz="2000" kern="1200" dirty="0"/>
        </a:p>
      </dsp:txBody>
      <dsp:txXfrm>
        <a:off x="827" y="0"/>
        <a:ext cx="2151003" cy="1052693"/>
      </dsp:txXfrm>
    </dsp:sp>
    <dsp:sp modelId="{676A66F4-CF88-B44A-AB8B-BD9B5AF6C9C3}">
      <dsp:nvSpPr>
        <dsp:cNvPr id="0" name=""/>
        <dsp:cNvSpPr/>
      </dsp:nvSpPr>
      <dsp:spPr>
        <a:xfrm>
          <a:off x="215927" y="1052992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Limited Exposure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36118" y="1073183"/>
        <a:ext cx="1680421" cy="648991"/>
      </dsp:txXfrm>
    </dsp:sp>
    <dsp:sp modelId="{DF49CB03-FBB8-3D45-AC41-8A8180B26DD6}">
      <dsp:nvSpPr>
        <dsp:cNvPr id="0" name=""/>
        <dsp:cNvSpPr/>
      </dsp:nvSpPr>
      <dsp:spPr>
        <a:xfrm>
          <a:off x="215927" y="1848423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Limited Expense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36118" y="1868614"/>
        <a:ext cx="1680421" cy="648991"/>
      </dsp:txXfrm>
    </dsp:sp>
    <dsp:sp modelId="{AA2FB1FC-3EEC-8442-9888-01996190A68C}">
      <dsp:nvSpPr>
        <dsp:cNvPr id="0" name=""/>
        <dsp:cNvSpPr/>
      </dsp:nvSpPr>
      <dsp:spPr>
        <a:xfrm>
          <a:off x="215927" y="2643854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Grace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36118" y="2664045"/>
        <a:ext cx="1680421" cy="648991"/>
      </dsp:txXfrm>
    </dsp:sp>
    <dsp:sp modelId="{30AD8214-5BCB-3F48-957A-A0F9CAECEE9D}">
      <dsp:nvSpPr>
        <dsp:cNvPr id="0" name=""/>
        <dsp:cNvSpPr/>
      </dsp:nvSpPr>
      <dsp:spPr>
        <a:xfrm>
          <a:off x="2313156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Pilot Program</a:t>
          </a:r>
          <a:endParaRPr lang="en-US" sz="2000" kern="1200" dirty="0"/>
        </a:p>
      </dsp:txBody>
      <dsp:txXfrm>
        <a:off x="2313156" y="0"/>
        <a:ext cx="2151003" cy="1052693"/>
      </dsp:txXfrm>
    </dsp:sp>
    <dsp:sp modelId="{10F2E6BE-1863-B14F-9D87-4ADB73AE73E7}">
      <dsp:nvSpPr>
        <dsp:cNvPr id="0" name=""/>
        <dsp:cNvSpPr/>
      </dsp:nvSpPr>
      <dsp:spPr>
        <a:xfrm>
          <a:off x="2528256" y="1052992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Operations Trial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548447" y="1073183"/>
        <a:ext cx="1680421" cy="648991"/>
      </dsp:txXfrm>
    </dsp:sp>
    <dsp:sp modelId="{0F255009-784A-974C-B445-2091DA92F5B7}">
      <dsp:nvSpPr>
        <dsp:cNvPr id="0" name=""/>
        <dsp:cNvSpPr/>
      </dsp:nvSpPr>
      <dsp:spPr>
        <a:xfrm>
          <a:off x="2528256" y="1848423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Educator Team Practice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548447" y="1868614"/>
        <a:ext cx="1680421" cy="648991"/>
      </dsp:txXfrm>
    </dsp:sp>
    <dsp:sp modelId="{B862C394-47B7-864A-8F68-F58CAADB6431}">
      <dsp:nvSpPr>
        <dsp:cNvPr id="0" name=""/>
        <dsp:cNvSpPr/>
      </dsp:nvSpPr>
      <dsp:spPr>
        <a:xfrm>
          <a:off x="2528256" y="2643854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Refine Processes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548447" y="2664045"/>
        <a:ext cx="1680421" cy="648991"/>
      </dsp:txXfrm>
    </dsp:sp>
    <dsp:sp modelId="{F14CDBBA-BA9F-6948-A87F-2A48FDC9A206}">
      <dsp:nvSpPr>
        <dsp:cNvPr id="0" name=""/>
        <dsp:cNvSpPr/>
      </dsp:nvSpPr>
      <dsp:spPr>
        <a:xfrm>
          <a:off x="4625485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Pilot Program</a:t>
          </a:r>
          <a:endParaRPr lang="en-US" sz="2000" kern="1200" dirty="0"/>
        </a:p>
      </dsp:txBody>
      <dsp:txXfrm>
        <a:off x="4625485" y="0"/>
        <a:ext cx="2151003" cy="1052693"/>
      </dsp:txXfrm>
    </dsp:sp>
    <dsp:sp modelId="{EF882E68-572D-2242-A351-331FB828F0E8}">
      <dsp:nvSpPr>
        <dsp:cNvPr id="0" name=""/>
        <dsp:cNvSpPr/>
      </dsp:nvSpPr>
      <dsp:spPr>
        <a:xfrm>
          <a:off x="4840586" y="1052992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Demonstration Model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4860777" y="1073183"/>
        <a:ext cx="1680421" cy="648991"/>
      </dsp:txXfrm>
    </dsp:sp>
    <dsp:sp modelId="{0DB36735-EB2F-004A-9433-5766641E7FDE}">
      <dsp:nvSpPr>
        <dsp:cNvPr id="0" name=""/>
        <dsp:cNvSpPr/>
      </dsp:nvSpPr>
      <dsp:spPr>
        <a:xfrm>
          <a:off x="4840586" y="1848423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Internal PR 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4860777" y="1868614"/>
        <a:ext cx="1680421" cy="648991"/>
      </dsp:txXfrm>
    </dsp:sp>
    <dsp:sp modelId="{D6763F1A-0370-E945-AB4D-BC6CA2B7A200}">
      <dsp:nvSpPr>
        <dsp:cNvPr id="0" name=""/>
        <dsp:cNvSpPr/>
      </dsp:nvSpPr>
      <dsp:spPr>
        <a:xfrm>
          <a:off x="4840586" y="2643854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Outcomes 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4860777" y="2664045"/>
        <a:ext cx="1680421" cy="64899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ABCD8-F5D8-8242-8066-C38ED0124B91}">
      <dsp:nvSpPr>
        <dsp:cNvPr id="0" name=""/>
        <dsp:cNvSpPr/>
      </dsp:nvSpPr>
      <dsp:spPr>
        <a:xfrm>
          <a:off x="827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Pilot Program </a:t>
          </a:r>
          <a:endParaRPr lang="en-US" sz="2000" kern="1200" dirty="0"/>
        </a:p>
      </dsp:txBody>
      <dsp:txXfrm>
        <a:off x="827" y="0"/>
        <a:ext cx="2151003" cy="1052693"/>
      </dsp:txXfrm>
    </dsp:sp>
    <dsp:sp modelId="{E1CCFFE8-456E-E848-ABF2-4FBA66496EC9}">
      <dsp:nvSpPr>
        <dsp:cNvPr id="0" name=""/>
        <dsp:cNvSpPr/>
      </dsp:nvSpPr>
      <dsp:spPr>
        <a:xfrm>
          <a:off x="215927" y="1053721"/>
          <a:ext cx="1720803" cy="10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2 Months Prep Internal PR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46915" y="1084709"/>
        <a:ext cx="1658827" cy="996028"/>
      </dsp:txXfrm>
    </dsp:sp>
    <dsp:sp modelId="{C909F542-5B8E-2B47-B7FF-BCDD2A850E42}">
      <dsp:nvSpPr>
        <dsp:cNvPr id="0" name=""/>
        <dsp:cNvSpPr/>
      </dsp:nvSpPr>
      <dsp:spPr>
        <a:xfrm>
          <a:off x="215927" y="2274495"/>
          <a:ext cx="1720803" cy="10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Decision Makers Lead PR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46915" y="2305483"/>
        <a:ext cx="1658827" cy="996028"/>
      </dsp:txXfrm>
    </dsp:sp>
    <dsp:sp modelId="{D4A311F0-0B7E-694B-9FDC-D4AE54E45B88}">
      <dsp:nvSpPr>
        <dsp:cNvPr id="0" name=""/>
        <dsp:cNvSpPr/>
      </dsp:nvSpPr>
      <dsp:spPr>
        <a:xfrm>
          <a:off x="2313156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Pilot Program</a:t>
          </a:r>
          <a:endParaRPr lang="en-US" sz="2000" kern="1200" dirty="0"/>
        </a:p>
      </dsp:txBody>
      <dsp:txXfrm>
        <a:off x="2313156" y="0"/>
        <a:ext cx="2151003" cy="1052693"/>
      </dsp:txXfrm>
    </dsp:sp>
    <dsp:sp modelId="{6BC36E78-C61A-FE4B-A96A-1B78A060EA22}">
      <dsp:nvSpPr>
        <dsp:cNvPr id="0" name=""/>
        <dsp:cNvSpPr/>
      </dsp:nvSpPr>
      <dsp:spPr>
        <a:xfrm>
          <a:off x="2528256" y="1053721"/>
          <a:ext cx="1720803" cy="10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Have Mentoring Help Present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559244" y="1084709"/>
        <a:ext cx="1658827" cy="996028"/>
      </dsp:txXfrm>
    </dsp:sp>
    <dsp:sp modelId="{E2F8157D-CC18-0645-9E42-818E66930A6C}">
      <dsp:nvSpPr>
        <dsp:cNvPr id="0" name=""/>
        <dsp:cNvSpPr/>
      </dsp:nvSpPr>
      <dsp:spPr>
        <a:xfrm>
          <a:off x="2528256" y="2274495"/>
          <a:ext cx="1720803" cy="10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Have Mid Management Participate As Learners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559244" y="2305483"/>
        <a:ext cx="1658827" cy="996028"/>
      </dsp:txXfrm>
    </dsp:sp>
    <dsp:sp modelId="{B7DB0575-BD80-534A-8606-B8D1E02CEDA5}">
      <dsp:nvSpPr>
        <dsp:cNvPr id="0" name=""/>
        <dsp:cNvSpPr/>
      </dsp:nvSpPr>
      <dsp:spPr>
        <a:xfrm>
          <a:off x="4625485" y="0"/>
          <a:ext cx="2151003" cy="35089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Pilot Program</a:t>
          </a:r>
          <a:endParaRPr lang="en-US" sz="2000" kern="1200" dirty="0"/>
        </a:p>
      </dsp:txBody>
      <dsp:txXfrm>
        <a:off x="4625485" y="0"/>
        <a:ext cx="2151003" cy="1052693"/>
      </dsp:txXfrm>
    </dsp:sp>
    <dsp:sp modelId="{C453E325-DEE3-234E-8528-A6221236075E}">
      <dsp:nvSpPr>
        <dsp:cNvPr id="0" name=""/>
        <dsp:cNvSpPr/>
      </dsp:nvSpPr>
      <dsp:spPr>
        <a:xfrm>
          <a:off x="4840586" y="1052992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1 Area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4860777" y="1073183"/>
        <a:ext cx="1680421" cy="648991"/>
      </dsp:txXfrm>
    </dsp:sp>
    <dsp:sp modelId="{18A9B03C-8DBB-9A42-A641-D9C6023C03AA}">
      <dsp:nvSpPr>
        <dsp:cNvPr id="0" name=""/>
        <dsp:cNvSpPr/>
      </dsp:nvSpPr>
      <dsp:spPr>
        <a:xfrm>
          <a:off x="4840586" y="1848423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1 Learner Group of 10 Per Day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4860777" y="1868614"/>
        <a:ext cx="1680421" cy="648991"/>
      </dsp:txXfrm>
    </dsp:sp>
    <dsp:sp modelId="{2F5A1CE0-8F84-6C4D-B83F-77464603AA11}">
      <dsp:nvSpPr>
        <dsp:cNvPr id="0" name=""/>
        <dsp:cNvSpPr/>
      </dsp:nvSpPr>
      <dsp:spPr>
        <a:xfrm>
          <a:off x="4840586" y="2643854"/>
          <a:ext cx="1720803" cy="68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5 Days In A Row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4860777" y="2664045"/>
        <a:ext cx="1680421" cy="64899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F38B2-3E6F-5841-9ADC-8EF9D0D45E7A}">
      <dsp:nvSpPr>
        <dsp:cNvPr id="0" name=""/>
        <dsp:cNvSpPr/>
      </dsp:nvSpPr>
      <dsp:spPr>
        <a:xfrm>
          <a:off x="1555853" y="90176"/>
          <a:ext cx="3872546" cy="3872546"/>
        </a:xfrm>
        <a:prstGeom prst="circularArrow">
          <a:avLst>
            <a:gd name="adj1" fmla="val 5544"/>
            <a:gd name="adj2" fmla="val 330680"/>
            <a:gd name="adj3" fmla="val 13796930"/>
            <a:gd name="adj4" fmla="val 1737319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68DD50-54C3-3E40-B657-7DA511550C21}">
      <dsp:nvSpPr>
        <dsp:cNvPr id="0" name=""/>
        <dsp:cNvSpPr/>
      </dsp:nvSpPr>
      <dsp:spPr>
        <a:xfrm>
          <a:off x="2593668" y="113510"/>
          <a:ext cx="1796915" cy="8984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Improved Patient Care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637527" y="157369"/>
        <a:ext cx="1709197" cy="810739"/>
      </dsp:txXfrm>
    </dsp:sp>
    <dsp:sp modelId="{CFAE75A4-D709-A94C-8CB1-D35F8FDF8D92}">
      <dsp:nvSpPr>
        <dsp:cNvPr id="0" name=""/>
        <dsp:cNvSpPr/>
      </dsp:nvSpPr>
      <dsp:spPr>
        <a:xfrm>
          <a:off x="3786758" y="1283244"/>
          <a:ext cx="2825452" cy="8984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Program With Standardized Methodology 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3830617" y="1327103"/>
        <a:ext cx="2737734" cy="810739"/>
      </dsp:txXfrm>
    </dsp:sp>
    <dsp:sp modelId="{289DC2EE-4705-D048-A7BD-F042665A9818}">
      <dsp:nvSpPr>
        <dsp:cNvPr id="0" name=""/>
        <dsp:cNvSpPr/>
      </dsp:nvSpPr>
      <dsp:spPr>
        <a:xfrm>
          <a:off x="3549751" y="2679705"/>
          <a:ext cx="3227565" cy="8984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Performance Measures Linked To Core Indicators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3593610" y="2723564"/>
        <a:ext cx="3139847" cy="810739"/>
      </dsp:txXfrm>
    </dsp:sp>
    <dsp:sp modelId="{7E1458BC-F72A-894F-9B3C-8F70AF7757B2}">
      <dsp:nvSpPr>
        <dsp:cNvPr id="0" name=""/>
        <dsp:cNvSpPr/>
      </dsp:nvSpPr>
      <dsp:spPr>
        <a:xfrm>
          <a:off x="0" y="2595300"/>
          <a:ext cx="3134180" cy="8984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Operational Logistics To Support Different Pedagogy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43859" y="2639159"/>
        <a:ext cx="3046462" cy="810739"/>
      </dsp:txXfrm>
    </dsp:sp>
    <dsp:sp modelId="{D2A412F1-ABF8-1B45-BD2A-14C19A58BD9F}">
      <dsp:nvSpPr>
        <dsp:cNvPr id="0" name=""/>
        <dsp:cNvSpPr/>
      </dsp:nvSpPr>
      <dsp:spPr>
        <a:xfrm>
          <a:off x="0" y="1255478"/>
          <a:ext cx="3070497" cy="8984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Outcome Tracking For Problem Identification &amp; Pro-Active Mitigation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43859" y="1299337"/>
        <a:ext cx="2982779" cy="8107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4A08E-05B0-5442-8CF3-8AE3A99135AC}">
      <dsp:nvSpPr>
        <dsp:cNvPr id="0" name=""/>
        <dsp:cNvSpPr/>
      </dsp:nvSpPr>
      <dsp:spPr>
        <a:xfrm rot="16200000">
          <a:off x="502540" y="48874"/>
          <a:ext cx="2644819" cy="348773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146050" rIns="131445" bIns="14605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Knowledge Into Actions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Cognitive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Technical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Behavioral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Seemless</a:t>
          </a:r>
          <a:r>
            <a:rPr lang="en-US" sz="1800" kern="1200" dirty="0" smtClean="0"/>
            <a:t> Integration</a:t>
          </a:r>
          <a:endParaRPr lang="en-US" sz="1800" kern="1200" dirty="0"/>
        </a:p>
      </dsp:txBody>
      <dsp:txXfrm rot="5400000">
        <a:off x="210215" y="599465"/>
        <a:ext cx="3358604" cy="2386553"/>
      </dsp:txXfrm>
    </dsp:sp>
    <dsp:sp modelId="{647A7D62-AC88-EC46-8005-8E681474891B}">
      <dsp:nvSpPr>
        <dsp:cNvPr id="0" name=""/>
        <dsp:cNvSpPr/>
      </dsp:nvSpPr>
      <dsp:spPr>
        <a:xfrm rot="5400000">
          <a:off x="4019510" y="148064"/>
          <a:ext cx="2695645" cy="331480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1445" tIns="146050" rIns="87630" bIns="14605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Safe Patient Care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Right Actions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Right Time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Right Reasons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Right Delivery </a:t>
          </a:r>
          <a:endParaRPr lang="en-US" sz="1800" kern="1200" dirty="0"/>
        </a:p>
      </dsp:txBody>
      <dsp:txXfrm rot="-5400000">
        <a:off x="3709930" y="589258"/>
        <a:ext cx="3183191" cy="2432417"/>
      </dsp:txXfrm>
    </dsp:sp>
    <dsp:sp modelId="{4F6E9ADC-ACCF-B444-AB3C-BA60EEF3B9BD}">
      <dsp:nvSpPr>
        <dsp:cNvPr id="0" name=""/>
        <dsp:cNvSpPr/>
      </dsp:nvSpPr>
      <dsp:spPr>
        <a:xfrm>
          <a:off x="2834859" y="0"/>
          <a:ext cx="1441206" cy="144113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A2189B-F138-2545-9AAD-1B9ADE77F370}">
      <dsp:nvSpPr>
        <dsp:cNvPr id="0" name=""/>
        <dsp:cNvSpPr/>
      </dsp:nvSpPr>
      <dsp:spPr>
        <a:xfrm rot="10800000">
          <a:off x="2834859" y="2067840"/>
          <a:ext cx="1441206" cy="144113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16709-6E5D-9D48-826D-806960A5E0D6}">
      <dsp:nvSpPr>
        <dsp:cNvPr id="0" name=""/>
        <dsp:cNvSpPr/>
      </dsp:nvSpPr>
      <dsp:spPr>
        <a:xfrm>
          <a:off x="293327" y="0"/>
          <a:ext cx="7508240" cy="469265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AEFF22-0D7C-0D45-A5FC-0EE37A8727BF}">
      <dsp:nvSpPr>
        <dsp:cNvPr id="0" name=""/>
        <dsp:cNvSpPr/>
      </dsp:nvSpPr>
      <dsp:spPr>
        <a:xfrm>
          <a:off x="5956117" y="951669"/>
          <a:ext cx="555609" cy="5556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CC35D7-1246-9D4A-8E43-0DD5D4090AA2}">
      <dsp:nvSpPr>
        <dsp:cNvPr id="0" name=""/>
        <dsp:cNvSpPr/>
      </dsp:nvSpPr>
      <dsp:spPr>
        <a:xfrm>
          <a:off x="3230626" y="1229474"/>
          <a:ext cx="3003296" cy="346317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4406" bIns="0" numCol="1" spcCol="1270" anchor="t" anchorCtr="0">
          <a:noAutofit/>
        </a:bodyPr>
        <a:lstStyle/>
        <a:p>
          <a:pPr lvl="0" algn="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377235" y="1376083"/>
        <a:ext cx="2710078" cy="31699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E24D8-D999-8746-B32C-93BE4C1CDE9A}">
      <dsp:nvSpPr>
        <dsp:cNvPr id="0" name=""/>
        <dsp:cNvSpPr/>
      </dsp:nvSpPr>
      <dsp:spPr>
        <a:xfrm>
          <a:off x="539910" y="0"/>
          <a:ext cx="6118986" cy="350897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C2EDF5-740C-8E4F-AF1E-D81F5EE1563B}">
      <dsp:nvSpPr>
        <dsp:cNvPr id="0" name=""/>
        <dsp:cNvSpPr/>
      </dsp:nvSpPr>
      <dsp:spPr>
        <a:xfrm>
          <a:off x="537" y="1052693"/>
          <a:ext cx="2394858" cy="14035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Skills, Tasks &amp; Procedures</a:t>
          </a:r>
          <a:endParaRPr lang="en-US" sz="20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Practice On Body Parts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69055" y="1121211"/>
        <a:ext cx="2257822" cy="1266554"/>
      </dsp:txXfrm>
    </dsp:sp>
    <dsp:sp modelId="{0A02767E-2C17-7C4E-AC94-60E27A0F6B6D}">
      <dsp:nvSpPr>
        <dsp:cNvPr id="0" name=""/>
        <dsp:cNvSpPr/>
      </dsp:nvSpPr>
      <dsp:spPr>
        <a:xfrm>
          <a:off x="2519154" y="1052693"/>
          <a:ext cx="2475170" cy="14035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Lecture Animation	</a:t>
          </a:r>
          <a:endParaRPr lang="en-US" sz="20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Case Study With Guided  Demonstrations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587672" y="1121211"/>
        <a:ext cx="2338134" cy="1266554"/>
      </dsp:txXfrm>
    </dsp:sp>
    <dsp:sp modelId="{F41614BB-71E6-F343-BFC5-F0F1CBDB20EA}">
      <dsp:nvSpPr>
        <dsp:cNvPr id="0" name=""/>
        <dsp:cNvSpPr/>
      </dsp:nvSpPr>
      <dsp:spPr>
        <a:xfrm>
          <a:off x="5118083" y="508450"/>
          <a:ext cx="2080186" cy="24920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Immersive Patient Care Management</a:t>
          </a:r>
          <a:endParaRPr lang="en-US" sz="20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Experiential Role Play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5219629" y="609996"/>
        <a:ext cx="1877094" cy="22889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72035-BDC9-1746-BB44-81DB513C9A6D}">
      <dsp:nvSpPr>
        <dsp:cNvPr id="0" name=""/>
        <dsp:cNvSpPr/>
      </dsp:nvSpPr>
      <dsp:spPr>
        <a:xfrm rot="5400000">
          <a:off x="-195133" y="196883"/>
          <a:ext cx="1300887" cy="9106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FOCUS</a:t>
          </a:r>
          <a:endParaRPr lang="en-US" sz="1400" kern="1200" dirty="0">
            <a:solidFill>
              <a:srgbClr val="000000"/>
            </a:solidFill>
          </a:endParaRPr>
        </a:p>
      </dsp:txBody>
      <dsp:txXfrm rot="-5400000">
        <a:off x="1" y="457061"/>
        <a:ext cx="910621" cy="390266"/>
      </dsp:txXfrm>
    </dsp:sp>
    <dsp:sp modelId="{D28F7B2A-33D6-E34F-B897-CF280B810BFA}">
      <dsp:nvSpPr>
        <dsp:cNvPr id="0" name=""/>
        <dsp:cNvSpPr/>
      </dsp:nvSpPr>
      <dsp:spPr>
        <a:xfrm rot="5400000">
          <a:off x="3421180" y="-2508809"/>
          <a:ext cx="845577" cy="58666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Technology Driving Methodology Instead Of Supporting Methodology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Ad Hoc Case Study Experiences</a:t>
          </a:r>
          <a:endParaRPr lang="en-US" sz="1800" kern="1200" dirty="0"/>
        </a:p>
      </dsp:txBody>
      <dsp:txXfrm rot="-5400000">
        <a:off x="910621" y="43028"/>
        <a:ext cx="5825417" cy="763021"/>
      </dsp:txXfrm>
    </dsp:sp>
    <dsp:sp modelId="{6EC50F08-D2FC-BE4B-9F86-127E462FA419}">
      <dsp:nvSpPr>
        <dsp:cNvPr id="0" name=""/>
        <dsp:cNvSpPr/>
      </dsp:nvSpPr>
      <dsp:spPr>
        <a:xfrm rot="5400000">
          <a:off x="-195133" y="1299177"/>
          <a:ext cx="1300887" cy="9106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ACTIVITY</a:t>
          </a:r>
          <a:endParaRPr lang="en-US" sz="1400" kern="1200" dirty="0">
            <a:solidFill>
              <a:srgbClr val="000000"/>
            </a:solidFill>
          </a:endParaRPr>
        </a:p>
      </dsp:txBody>
      <dsp:txXfrm rot="-5400000">
        <a:off x="1" y="1559355"/>
        <a:ext cx="910621" cy="390266"/>
      </dsp:txXfrm>
    </dsp:sp>
    <dsp:sp modelId="{23EF27C1-E55B-154F-B503-2D36F828230E}">
      <dsp:nvSpPr>
        <dsp:cNvPr id="0" name=""/>
        <dsp:cNvSpPr/>
      </dsp:nvSpPr>
      <dsp:spPr>
        <a:xfrm rot="5400000">
          <a:off x="3421180" y="-1406514"/>
          <a:ext cx="845577" cy="58666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Pockets Instead Of Program Integrated Across The Continuum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Sporadic Use Instead Of Logical Implementation</a:t>
          </a:r>
          <a:endParaRPr lang="en-US" sz="1800" kern="1200" dirty="0"/>
        </a:p>
      </dsp:txBody>
      <dsp:txXfrm rot="-5400000">
        <a:off x="910621" y="1145323"/>
        <a:ext cx="5825417" cy="763021"/>
      </dsp:txXfrm>
    </dsp:sp>
    <dsp:sp modelId="{D03F4E7C-748A-8445-8483-057E023DC790}">
      <dsp:nvSpPr>
        <dsp:cNvPr id="0" name=""/>
        <dsp:cNvSpPr/>
      </dsp:nvSpPr>
      <dsp:spPr>
        <a:xfrm rot="5400000">
          <a:off x="-195133" y="2401472"/>
          <a:ext cx="1300887" cy="9106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MEASURES</a:t>
          </a:r>
          <a:endParaRPr lang="en-US" sz="1400" kern="1200" dirty="0">
            <a:solidFill>
              <a:srgbClr val="000000"/>
            </a:solidFill>
          </a:endParaRPr>
        </a:p>
      </dsp:txBody>
      <dsp:txXfrm rot="-5400000">
        <a:off x="1" y="2661650"/>
        <a:ext cx="910621" cy="390266"/>
      </dsp:txXfrm>
    </dsp:sp>
    <dsp:sp modelId="{B3D620A2-BB05-FA4D-BDED-1B34659CA523}">
      <dsp:nvSpPr>
        <dsp:cNvPr id="0" name=""/>
        <dsp:cNvSpPr/>
      </dsp:nvSpPr>
      <dsp:spPr>
        <a:xfrm rot="5400000">
          <a:off x="3421180" y="-304220"/>
          <a:ext cx="845577" cy="58666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Variable Definitions &amp; Methodologies Causing Unreliable Outcomes </a:t>
          </a:r>
          <a:endParaRPr lang="en-US" sz="1800" kern="1200" dirty="0"/>
        </a:p>
      </dsp:txBody>
      <dsp:txXfrm rot="-5400000">
        <a:off x="910621" y="2247617"/>
        <a:ext cx="5825417" cy="7630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E625C-1428-9E41-A756-0F52854C570E}">
      <dsp:nvSpPr>
        <dsp:cNvPr id="0" name=""/>
        <dsp:cNvSpPr/>
      </dsp:nvSpPr>
      <dsp:spPr>
        <a:xfrm>
          <a:off x="1952775" y="405296"/>
          <a:ext cx="4619244" cy="461924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  <a:latin typeface="Arial Narrow"/>
              <a:cs typeface="Arial Narrow"/>
            </a:rPr>
            <a:t>BRAIN TRUST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  <a:latin typeface="Arial Narrow"/>
              <a:cs typeface="Arial Narrow"/>
            </a:rPr>
            <a:t>Inter-Professional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FF"/>
              </a:solidFill>
              <a:latin typeface="Arial Narrow"/>
              <a:cs typeface="Arial Narrow"/>
            </a:rPr>
            <a:t>Shared Mental Model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  <a:latin typeface="Arial Narrow"/>
              <a:cs typeface="Arial Narrow"/>
            </a:rPr>
            <a:t>Resource Pool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4387227" y="1384136"/>
        <a:ext cx="1649730" cy="1374774"/>
      </dsp:txXfrm>
    </dsp:sp>
    <dsp:sp modelId="{7A87E431-76AB-534D-AD52-BE1D5F42C16B}">
      <dsp:nvSpPr>
        <dsp:cNvPr id="0" name=""/>
        <dsp:cNvSpPr/>
      </dsp:nvSpPr>
      <dsp:spPr>
        <a:xfrm>
          <a:off x="1857641" y="570269"/>
          <a:ext cx="4619244" cy="461924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1" kern="1200" dirty="0" smtClean="0">
            <a:solidFill>
              <a:srgbClr val="000000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>
              <a:solidFill>
                <a:srgbClr val="000000"/>
              </a:solidFill>
              <a:latin typeface="Arial Narrow"/>
              <a:cs typeface="Arial Narrow"/>
            </a:rPr>
            <a:t>PROCESS INTEGRITY</a:t>
          </a:r>
        </a:p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600" kern="1200" dirty="0" smtClean="0">
              <a:solidFill>
                <a:srgbClr val="000000"/>
              </a:solidFill>
              <a:latin typeface="Arial Narrow"/>
              <a:cs typeface="Arial Narrow"/>
            </a:rPr>
            <a:t>Time Efficient</a:t>
          </a:r>
        </a:p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600" kern="1200" dirty="0" smtClean="0">
              <a:solidFill>
                <a:srgbClr val="000000"/>
              </a:solidFill>
              <a:latin typeface="Arial Narrow"/>
              <a:cs typeface="Arial Narrow"/>
            </a:rPr>
            <a:t>Roles &amp; Goals Timeline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  <a:latin typeface="Arial Narrow"/>
              <a:cs typeface="Arial Narrow"/>
            </a:rPr>
            <a:t>Piloting &amp; Evaluation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FF"/>
              </a:solidFill>
              <a:latin typeface="Arial Narrow"/>
              <a:cs typeface="Arial Narrow"/>
            </a:rPr>
            <a:t>Same Methodology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 </a:t>
          </a:r>
          <a:endParaRPr lang="en-US" sz="3700" kern="1200" dirty="0"/>
        </a:p>
      </dsp:txBody>
      <dsp:txXfrm>
        <a:off x="2957461" y="3567279"/>
        <a:ext cx="2474595" cy="1209802"/>
      </dsp:txXfrm>
    </dsp:sp>
    <dsp:sp modelId="{67542917-2692-4F4E-B5EC-1452C9A05277}">
      <dsp:nvSpPr>
        <dsp:cNvPr id="0" name=""/>
        <dsp:cNvSpPr/>
      </dsp:nvSpPr>
      <dsp:spPr>
        <a:xfrm>
          <a:off x="1657580" y="309586"/>
          <a:ext cx="4829096" cy="4810665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  <a:latin typeface="Arial Narrow"/>
              <a:cs typeface="Arial Narrow"/>
            </a:rPr>
            <a:t>OUTCOMES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Arial Narrow"/>
              <a:cs typeface="Arial Narrow"/>
            </a:rPr>
            <a:t>Linked To Core Indicators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FF"/>
              </a:solidFill>
              <a:latin typeface="Arial Narrow"/>
              <a:cs typeface="Arial Narrow"/>
            </a:rPr>
            <a:t>Performance Measure Data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  <a:latin typeface="Arial Narrow"/>
              <a:cs typeface="Arial Narrow"/>
            </a:rPr>
            <a:t>Hard &amp; Soft ROI</a:t>
          </a:r>
          <a:r>
            <a:rPr lang="en-US" sz="1600" kern="1200" dirty="0" smtClean="0">
              <a:latin typeface="Arial Narrow"/>
              <a:cs typeface="Arial Narrow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216950" y="1328989"/>
        <a:ext cx="1724677" cy="1431745"/>
      </dsp:txXfrm>
    </dsp:sp>
    <dsp:sp modelId="{0CBDDABC-BD5A-ED4A-AF49-10B668D7F136}">
      <dsp:nvSpPr>
        <dsp:cNvPr id="0" name=""/>
        <dsp:cNvSpPr/>
      </dsp:nvSpPr>
      <dsp:spPr>
        <a:xfrm>
          <a:off x="1806170" y="0"/>
          <a:ext cx="5191150" cy="519115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880DC2-9B85-3E42-A96A-54D8CE8D41E5}">
      <dsp:nvSpPr>
        <dsp:cNvPr id="0" name=""/>
        <dsp:cNvSpPr/>
      </dsp:nvSpPr>
      <dsp:spPr>
        <a:xfrm>
          <a:off x="1519205" y="307955"/>
          <a:ext cx="5191150" cy="519115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2E1E01-2046-A144-AAE9-34EAD56E11A5}">
      <dsp:nvSpPr>
        <dsp:cNvPr id="0" name=""/>
        <dsp:cNvSpPr/>
      </dsp:nvSpPr>
      <dsp:spPr>
        <a:xfrm>
          <a:off x="1308992" y="0"/>
          <a:ext cx="5191150" cy="519115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2ADE4-7E2E-E14B-B3E7-DF6A6C4A83A6}">
      <dsp:nvSpPr>
        <dsp:cNvPr id="0" name=""/>
        <dsp:cNvSpPr/>
      </dsp:nvSpPr>
      <dsp:spPr>
        <a:xfrm rot="16200000">
          <a:off x="1716944" y="-1713634"/>
          <a:ext cx="3343429" cy="677069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FF"/>
              </a:solidFill>
            </a:rPr>
            <a:t>Philosophy &amp; Methodology?</a:t>
          </a:r>
          <a:endParaRPr lang="en-US" sz="2000" kern="1200" dirty="0">
            <a:solidFill>
              <a:srgbClr val="0000FF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Procedure Or Patient Care Management</a:t>
          </a:r>
          <a:endParaRPr lang="en-US" sz="1800" kern="1200" dirty="0">
            <a:solidFill>
              <a:srgbClr val="000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rgbClr val="000000"/>
              </a:solidFill>
            </a:rPr>
            <a:t>Formative Or Summative</a:t>
          </a:r>
          <a:endParaRPr lang="en-US" sz="1800" kern="1200">
            <a:solidFill>
              <a:srgbClr val="000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Integrated Program Or Individual Uses</a:t>
          </a:r>
          <a:endParaRPr lang="en-US" sz="1800" kern="1200" dirty="0">
            <a:solidFill>
              <a:srgbClr val="000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rgbClr val="000000"/>
              </a:solidFill>
            </a:rPr>
            <a:t>Additional Experience Or Inculcated</a:t>
          </a:r>
          <a:endParaRPr lang="en-US" sz="1800" kern="1200">
            <a:solidFill>
              <a:srgbClr val="000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rgbClr val="000000"/>
              </a:solidFill>
            </a:rPr>
            <a:t>Open Or Confidential</a:t>
          </a:r>
          <a:endParaRPr lang="en-US" sz="1800" kern="1200">
            <a:solidFill>
              <a:srgbClr val="000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Standardization Or Ad Hoc</a:t>
          </a:r>
          <a:endParaRPr lang="en-US" sz="1800" kern="1200" dirty="0">
            <a:solidFill>
              <a:srgbClr val="000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Data For Outcomes</a:t>
          </a:r>
          <a:endParaRPr lang="en-US" sz="1800" kern="1200" dirty="0">
            <a:solidFill>
              <a:srgbClr val="000000"/>
            </a:solidFill>
          </a:endParaRPr>
        </a:p>
      </dsp:txBody>
      <dsp:txXfrm rot="5400000">
        <a:off x="3310" y="668686"/>
        <a:ext cx="6770698" cy="20060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99DB0-FDC2-DC4D-AB4E-C2D0DE23ADA1}">
      <dsp:nvSpPr>
        <dsp:cNvPr id="0" name=""/>
        <dsp:cNvSpPr/>
      </dsp:nvSpPr>
      <dsp:spPr>
        <a:xfrm rot="16200000">
          <a:off x="1608994" y="-1605684"/>
          <a:ext cx="3559329" cy="677069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FF"/>
              </a:solidFill>
            </a:rPr>
            <a:t>Operational Parameters &amp; Resources?</a:t>
          </a:r>
          <a:endParaRPr lang="en-US" sz="2000" kern="1200" dirty="0">
            <a:solidFill>
              <a:srgbClr val="0000FF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Types Of Experiences Provided Where</a:t>
          </a:r>
          <a:endParaRPr lang="en-US" sz="1800" kern="1200" dirty="0">
            <a:solidFill>
              <a:srgbClr val="000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Types Of Learner Groups</a:t>
          </a:r>
          <a:endParaRPr lang="en-US" sz="1800" kern="1200" dirty="0">
            <a:solidFill>
              <a:srgbClr val="000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How Experiences Provided</a:t>
          </a:r>
          <a:endParaRPr lang="en-US" sz="1800" kern="1200" dirty="0">
            <a:solidFill>
              <a:srgbClr val="000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Utilization Projects For Space, Equipment &amp; Personnel Support</a:t>
          </a:r>
          <a:endParaRPr lang="en-US" sz="1800" kern="1200" dirty="0">
            <a:solidFill>
              <a:srgbClr val="000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Leaner Group Unique Needs &amp; Thru-Put</a:t>
          </a:r>
          <a:endParaRPr lang="en-US" sz="1800" kern="1200" dirty="0">
            <a:solidFill>
              <a:srgbClr val="000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Technology Interface, Integration &amp; Operations</a:t>
          </a:r>
          <a:endParaRPr lang="en-US" sz="1800" kern="1200" dirty="0">
            <a:solidFill>
              <a:srgbClr val="000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Budget </a:t>
          </a:r>
          <a:endParaRPr lang="en-US" sz="1800" kern="1200" dirty="0">
            <a:solidFill>
              <a:srgbClr val="000000"/>
            </a:solidFill>
          </a:endParaRPr>
        </a:p>
      </dsp:txBody>
      <dsp:txXfrm rot="5400000">
        <a:off x="3310" y="711866"/>
        <a:ext cx="6770698" cy="2135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3C753-9CC2-284A-AFD6-E2AFA471D9B4}" type="datetimeFigureOut">
              <a:rPr lang="en-US" smtClean="0"/>
              <a:t>10/16/12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F0D39-AEBB-6B41-915D-5B56595D5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73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14B80-0E5C-BE4E-A351-BFEA4C47A271}" type="datetimeFigureOut">
              <a:rPr lang="en-US" smtClean="0"/>
              <a:t>10/16/12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6596D-204E-8244-B4EB-2125F6B92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53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89DC9B-95A2-BE4D-9F75-4D74A80487E5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99F639-9C54-1444-8B92-E376F4B2DB58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FCC2347-3385-9348-9742-2455BA32BB19}" type="datetime1">
              <a:rPr lang="en-US" smtClean="0"/>
              <a:t>10/16/12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Copyright Performance Gap Solutions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AF7A8E7-03C0-0040-AC50-C1FD866CCBF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0908-8E23-C54E-8596-DAE1CAFE14F9}" type="datetime1">
              <a:rPr lang="en-US" smtClean="0"/>
              <a:t>10/16/12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A8E7-03C0-0040-AC50-C1FD866CC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398E-3587-AD40-982F-E751922606D7}" type="datetime1">
              <a:rPr lang="en-US" smtClean="0"/>
              <a:t>10/16/12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A8E7-03C0-0040-AC50-C1FD866CC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FB64-1A27-1741-8B00-592F28FC4A7E}" type="datetime1">
              <a:rPr lang="en-US" smtClean="0"/>
              <a:t>10/16/12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A8E7-03C0-0040-AC50-C1FD866CC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962A-6517-F349-AD55-B6253B369163}" type="datetime1">
              <a:rPr lang="en-US" smtClean="0"/>
              <a:t>10/16/12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A8E7-03C0-0040-AC50-C1FD866CC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2B3B-DFD1-1347-8A2F-9EEC7AE39E63}" type="datetime1">
              <a:rPr lang="en-US" smtClean="0"/>
              <a:t>10/16/12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A8E7-03C0-0040-AC50-C1FD866CCB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2B7D-430D-9F4A-B1DD-3ED28F5FC484}" type="datetime1">
              <a:rPr lang="en-US" smtClean="0"/>
              <a:t>10/16/12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A8E7-03C0-0040-AC50-C1FD866CC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20A0-3A3C-D248-B19C-34E9A7A00A7D}" type="datetime1">
              <a:rPr lang="en-US" smtClean="0"/>
              <a:t>10/16/12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A8E7-03C0-0040-AC50-C1FD866CC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2A03-3B36-2242-959A-E59C9C1AE5BC}" type="datetime1">
              <a:rPr lang="en-US" smtClean="0"/>
              <a:t>10/16/12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A8E7-03C0-0040-AC50-C1FD866CC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AEDC-E489-9E4C-ACBE-9674040D37E0}" type="datetime1">
              <a:rPr lang="en-US" smtClean="0"/>
              <a:t>10/16/12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A8E7-03C0-0040-AC50-C1FD866CCBF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32F5-F664-4142-B781-774113A24C15}" type="datetime1">
              <a:rPr lang="en-US" smtClean="0"/>
              <a:t>10/16/12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A8E7-03C0-0040-AC50-C1FD866CC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778BDF-1652-1D41-98C2-B1C812372550}" type="datetime1">
              <a:rPr lang="en-US" smtClean="0"/>
              <a:t>10/16/12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Copyright Performance Gap Solutions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AF7A8E7-03C0-0040-AC50-C1FD866CCB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4" Type="http://schemas.openxmlformats.org/officeDocument/2006/relationships/diagramQuickStyle" Target="../diagrams/quickStyle19.xml"/><Relationship Id="rId5" Type="http://schemas.openxmlformats.org/officeDocument/2006/relationships/diagramColors" Target="../diagrams/colors19.xml"/><Relationship Id="rId6" Type="http://schemas.microsoft.com/office/2007/relationships/diagramDrawing" Target="../diagrams/drawing1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4" Type="http://schemas.openxmlformats.org/officeDocument/2006/relationships/diagramQuickStyle" Target="../diagrams/quickStyle20.xml"/><Relationship Id="rId5" Type="http://schemas.openxmlformats.org/officeDocument/2006/relationships/diagramColors" Target="../diagrams/colors20.xml"/><Relationship Id="rId6" Type="http://schemas.microsoft.com/office/2007/relationships/diagramDrawing" Target="../diagrams/drawing2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4" Type="http://schemas.openxmlformats.org/officeDocument/2006/relationships/diagramQuickStyle" Target="../diagrams/quickStyle21.xml"/><Relationship Id="rId5" Type="http://schemas.openxmlformats.org/officeDocument/2006/relationships/diagramColors" Target="../diagrams/colors21.xml"/><Relationship Id="rId6" Type="http://schemas.microsoft.com/office/2007/relationships/diagramDrawing" Target="../diagrams/drawing2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4" Type="http://schemas.openxmlformats.org/officeDocument/2006/relationships/diagramQuickStyle" Target="../diagrams/quickStyle22.xml"/><Relationship Id="rId5" Type="http://schemas.openxmlformats.org/officeDocument/2006/relationships/diagramColors" Target="../diagrams/colors22.xml"/><Relationship Id="rId6" Type="http://schemas.microsoft.com/office/2007/relationships/diagramDrawing" Target="../diagrams/drawing2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4" Type="http://schemas.openxmlformats.org/officeDocument/2006/relationships/diagramQuickStyle" Target="../diagrams/quickStyle23.xml"/><Relationship Id="rId5" Type="http://schemas.openxmlformats.org/officeDocument/2006/relationships/diagramColors" Target="../diagrams/colors23.xml"/><Relationship Id="rId6" Type="http://schemas.microsoft.com/office/2007/relationships/diagramDrawing" Target="../diagrams/drawing2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4" Type="http://schemas.openxmlformats.org/officeDocument/2006/relationships/diagramQuickStyle" Target="../diagrams/quickStyle24.xml"/><Relationship Id="rId5" Type="http://schemas.openxmlformats.org/officeDocument/2006/relationships/diagramColors" Target="../diagrams/colors24.xml"/><Relationship Id="rId6" Type="http://schemas.microsoft.com/office/2007/relationships/diagramDrawing" Target="../diagrams/drawing2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4" Type="http://schemas.openxmlformats.org/officeDocument/2006/relationships/diagramQuickStyle" Target="../diagrams/quickStyle25.xml"/><Relationship Id="rId5" Type="http://schemas.openxmlformats.org/officeDocument/2006/relationships/diagramColors" Target="../diagrams/colors25.xml"/><Relationship Id="rId6" Type="http://schemas.microsoft.com/office/2007/relationships/diagramDrawing" Target="../diagrams/drawing2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4" Type="http://schemas.openxmlformats.org/officeDocument/2006/relationships/diagramQuickStyle" Target="../diagrams/quickStyle26.xml"/><Relationship Id="rId5" Type="http://schemas.openxmlformats.org/officeDocument/2006/relationships/diagramColors" Target="../diagrams/colors26.xml"/><Relationship Id="rId6" Type="http://schemas.microsoft.com/office/2007/relationships/diagramDrawing" Target="../diagrams/drawing2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4" Type="http://schemas.openxmlformats.org/officeDocument/2006/relationships/diagramQuickStyle" Target="../diagrams/quickStyle27.xml"/><Relationship Id="rId5" Type="http://schemas.openxmlformats.org/officeDocument/2006/relationships/diagramColors" Target="../diagrams/colors27.xml"/><Relationship Id="rId6" Type="http://schemas.microsoft.com/office/2007/relationships/diagramDrawing" Target="../diagrams/drawing2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4" Type="http://schemas.openxmlformats.org/officeDocument/2006/relationships/diagramQuickStyle" Target="../diagrams/quickStyle28.xml"/><Relationship Id="rId5" Type="http://schemas.openxmlformats.org/officeDocument/2006/relationships/diagramColors" Target="../diagrams/colors28.xml"/><Relationship Id="rId6" Type="http://schemas.microsoft.com/office/2007/relationships/diagramDrawing" Target="../diagrams/drawing2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4" Type="http://schemas.openxmlformats.org/officeDocument/2006/relationships/diagramQuickStyle" Target="../diagrams/quickStyle29.xml"/><Relationship Id="rId5" Type="http://schemas.openxmlformats.org/officeDocument/2006/relationships/diagramColors" Target="../diagrams/colors29.xml"/><Relationship Id="rId6" Type="http://schemas.microsoft.com/office/2007/relationships/diagramDrawing" Target="../diagrams/drawing2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From “Stuff” To Substance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776520"/>
          </a:xfrm>
        </p:spPr>
        <p:txBody>
          <a:bodyPr>
            <a:norm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Jane Kleinman, RN, MAOM</a:t>
            </a:r>
          </a:p>
          <a:p>
            <a:r>
              <a:rPr lang="en-US" sz="1600" dirty="0" smtClean="0"/>
              <a:t>CEO</a:t>
            </a:r>
          </a:p>
          <a:p>
            <a:r>
              <a:rPr lang="en-US" sz="1600" dirty="0" smtClean="0"/>
              <a:t>Performance Gap Solutions</a:t>
            </a:r>
          </a:p>
          <a:p>
            <a:r>
              <a:rPr lang="en-US" sz="1600" dirty="0" err="1" smtClean="0"/>
              <a:t>www.performimprove.com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03520" y="6197600"/>
            <a:ext cx="2831592" cy="177800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0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Is This So Difficult?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Health Care Developing Own Pedagogy</a:t>
            </a:r>
          </a:p>
          <a:p>
            <a:r>
              <a:rPr lang="en-US" dirty="0" smtClean="0"/>
              <a:t>Silos of Dogma &amp; Limited Inter-Professional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Lacks Defined Taxonomy &amp; Nomenclature</a:t>
            </a:r>
          </a:p>
          <a:p>
            <a:r>
              <a:rPr lang="en-US" dirty="0" smtClean="0"/>
              <a:t>&lt; 10 Years Of Ill Defined Evolution</a:t>
            </a:r>
          </a:p>
          <a:p>
            <a:r>
              <a:rPr lang="en-US" dirty="0" smtClean="0"/>
              <a:t>Limited Academic Rigor </a:t>
            </a:r>
          </a:p>
          <a:p>
            <a:r>
              <a:rPr lang="en-US" dirty="0" smtClean="0"/>
              <a:t>Initial Vendor Driven Technology Solutions</a:t>
            </a:r>
          </a:p>
          <a:p>
            <a:r>
              <a:rPr lang="en-US" dirty="0" smtClean="0"/>
              <a:t>Latest Tour Syndrome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Not Understanding The Logistics To Be Supported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Variable Methodologies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77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Roadblocks To Success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Buy Equipment Before Program, Business, &amp; Operations Plan Developed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Personal Agenda Drivers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Lack Of Programmatic Approach</a:t>
            </a:r>
          </a:p>
          <a:p>
            <a:r>
              <a:rPr lang="en-US" dirty="0" smtClean="0"/>
              <a:t>Variable Methodologies</a:t>
            </a:r>
          </a:p>
          <a:p>
            <a:r>
              <a:rPr lang="en-US" dirty="0" smtClean="0"/>
              <a:t>Not Understanding &amp; Supporting The Resources Necessary </a:t>
            </a:r>
          </a:p>
          <a:p>
            <a:r>
              <a:rPr lang="en-US" dirty="0" smtClean="0"/>
              <a:t>Silos Of Dogma</a:t>
            </a:r>
          </a:p>
          <a:p>
            <a:r>
              <a:rPr lang="en-US" dirty="0" smtClean="0"/>
              <a:t>Latest Tour Syndrome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86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-296863"/>
            <a:ext cx="8229600" cy="1143001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sz="4444" dirty="0" smtClean="0">
              <a:latin typeface="Arial Narrow"/>
              <a:cs typeface="Arial Narrow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055974"/>
              </p:ext>
            </p:extLst>
          </p:nvPr>
        </p:nvGraphicFramePr>
        <p:xfrm>
          <a:off x="457200" y="794385"/>
          <a:ext cx="8229600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6083300"/>
            <a:ext cx="3765952" cy="133985"/>
          </a:xfrm>
        </p:spPr>
        <p:txBody>
          <a:bodyPr/>
          <a:lstStyle/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Copyright Performance Gap Solutions 2012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3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Shared Mental Model</a:t>
            </a:r>
            <a:br>
              <a:rPr lang="en-US" sz="3600" dirty="0" smtClean="0"/>
            </a:br>
            <a:r>
              <a:rPr lang="en-US" sz="3600" dirty="0" smtClean="0"/>
              <a:t>Key Questions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680164"/>
              </p:ext>
            </p:extLst>
          </p:nvPr>
        </p:nvGraphicFramePr>
        <p:xfrm>
          <a:off x="1043492" y="2489200"/>
          <a:ext cx="6777317" cy="3343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57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490" y="774700"/>
            <a:ext cx="7024744" cy="10541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Shared Mental Model</a:t>
            </a:r>
            <a:br>
              <a:rPr lang="en-US" sz="3600" dirty="0" smtClean="0"/>
            </a:br>
            <a:r>
              <a:rPr lang="en-US" sz="3600" dirty="0" smtClean="0"/>
              <a:t>Key Questions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294117"/>
              </p:ext>
            </p:extLst>
          </p:nvPr>
        </p:nvGraphicFramePr>
        <p:xfrm>
          <a:off x="1043492" y="2171700"/>
          <a:ext cx="6777317" cy="3559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2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Shared Mental Model</a:t>
            </a:r>
            <a:br>
              <a:rPr lang="en-US" sz="3600" dirty="0" smtClean="0"/>
            </a:br>
            <a:r>
              <a:rPr lang="en-US" sz="3600" dirty="0" smtClean="0"/>
              <a:t>Answers Impact Planning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154682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50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Tips For Success</a:t>
            </a:r>
            <a:br>
              <a:rPr lang="en-US" dirty="0" smtClean="0"/>
            </a:br>
            <a:r>
              <a:rPr lang="en-US" dirty="0" smtClean="0"/>
              <a:t>Shared Mental Model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396678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81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For Success</a:t>
            </a:r>
            <a:br>
              <a:rPr lang="en-US" dirty="0" smtClean="0"/>
            </a:br>
            <a:r>
              <a:rPr lang="en-US" dirty="0" smtClean="0"/>
              <a:t>Shared Mental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02399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80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For Success</a:t>
            </a:r>
            <a:br>
              <a:rPr lang="en-US" dirty="0" smtClean="0"/>
            </a:br>
            <a:r>
              <a:rPr lang="en-US" dirty="0" smtClean="0"/>
              <a:t>Shared Mental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235619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47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Roadblocks To Success </a:t>
            </a:r>
            <a:br>
              <a:rPr lang="en-US" dirty="0" smtClean="0"/>
            </a:br>
            <a:r>
              <a:rPr lang="en-US" dirty="0" smtClean="0"/>
              <a:t>Operational Logistics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 Technician</a:t>
            </a:r>
          </a:p>
          <a:p>
            <a:r>
              <a:rPr lang="en-US" dirty="0" smtClean="0"/>
              <a:t>IPCMS Is An Add On To Current Work Load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Variable Methodologies </a:t>
            </a:r>
          </a:p>
          <a:p>
            <a:r>
              <a:rPr lang="en-US" dirty="0"/>
              <a:t>Mix Summative With Formative </a:t>
            </a:r>
          </a:p>
          <a:p>
            <a:r>
              <a:rPr lang="en-US" dirty="0" smtClean="0"/>
              <a:t>No Policy &amp; Procedure </a:t>
            </a:r>
          </a:p>
          <a:p>
            <a:r>
              <a:rPr lang="en-US" dirty="0" smtClean="0"/>
              <a:t>&lt; 3 x Per Month Facilitator/</a:t>
            </a:r>
            <a:r>
              <a:rPr lang="en-US" dirty="0" err="1" smtClean="0"/>
              <a:t>Debriefer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Loss Of Confidentiality </a:t>
            </a:r>
          </a:p>
          <a:p>
            <a:r>
              <a:rPr lang="en-US" dirty="0" smtClean="0"/>
              <a:t>Lack Of Collaborative Brain Trust For Scenario Development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3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My Focus</a:t>
            </a:r>
          </a:p>
          <a:p>
            <a:pPr lvl="1"/>
            <a:r>
              <a:rPr lang="en-US" dirty="0" smtClean="0"/>
              <a:t>“Turn What We Know Into What We Do”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Pro-Actively Identify &amp; Mitigate Performance Gaps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Functional Application Models</a:t>
            </a:r>
          </a:p>
          <a:p>
            <a:pPr lvl="1"/>
            <a:r>
              <a:rPr lang="en-US" dirty="0" smtClean="0"/>
              <a:t>Outcomes </a:t>
            </a:r>
          </a:p>
          <a:p>
            <a:pPr marL="365760" lvl="1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Presentation Focus</a:t>
            </a:r>
          </a:p>
          <a:p>
            <a:pPr lvl="1"/>
            <a:r>
              <a:rPr lang="en-US" sz="2000" dirty="0" smtClean="0"/>
              <a:t>Current State &amp; Why</a:t>
            </a:r>
          </a:p>
          <a:p>
            <a:pPr lvl="1"/>
            <a:r>
              <a:rPr lang="en-US" sz="2000" dirty="0" smtClean="0"/>
              <a:t>Key Needs For Success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Functional Understanding</a:t>
            </a:r>
          </a:p>
          <a:p>
            <a:pPr lvl="1"/>
            <a:r>
              <a:rPr lang="en-US" sz="2000" dirty="0" smtClean="0"/>
              <a:t>Roadblocks &amp; Tips For Success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50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Standardized Methodology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064279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76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Methodology</a:t>
            </a:r>
            <a:br>
              <a:rPr lang="en-US" dirty="0" smtClean="0"/>
            </a:br>
            <a:r>
              <a:rPr lang="en-US" dirty="0" smtClean="0"/>
              <a:t>Development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764260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32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Methodology</a:t>
            </a:r>
            <a:br>
              <a:rPr lang="en-US" dirty="0" smtClean="0"/>
            </a:br>
            <a:r>
              <a:rPr lang="en-US" dirty="0" smtClean="0"/>
              <a:t>Utilization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557763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31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Methodology</a:t>
            </a:r>
            <a:br>
              <a:rPr lang="en-US" dirty="0" smtClean="0"/>
            </a:br>
            <a:r>
              <a:rPr lang="en-US" dirty="0" smtClean="0"/>
              <a:t>Providing The Experience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930239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4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Methodology</a:t>
            </a:r>
            <a:br>
              <a:rPr lang="en-US" dirty="0" smtClean="0"/>
            </a:br>
            <a:r>
              <a:rPr lang="en-US" dirty="0" smtClean="0"/>
              <a:t>Basic Costs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467967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45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Methodology Tips</a:t>
            </a:r>
            <a:br>
              <a:rPr lang="en-US" dirty="0" smtClean="0"/>
            </a:br>
            <a:r>
              <a:rPr lang="en-US" dirty="0" smtClean="0"/>
              <a:t>Operations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003044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52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Methodology Tips </a:t>
            </a:r>
            <a:br>
              <a:rPr lang="en-US" dirty="0" smtClean="0"/>
            </a:br>
            <a:r>
              <a:rPr lang="en-US" dirty="0" smtClean="0"/>
              <a:t>Provider Training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753447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63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Methodology Tips</a:t>
            </a:r>
            <a:br>
              <a:rPr lang="en-US" dirty="0" smtClean="0"/>
            </a:br>
            <a:r>
              <a:rPr lang="en-US" dirty="0" smtClean="0"/>
              <a:t>Provider Training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73024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44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Roadblocks To Success</a:t>
            </a:r>
            <a:br>
              <a:rPr lang="en-US" dirty="0" smtClean="0"/>
            </a:br>
            <a:r>
              <a:rPr lang="en-US" sz="3600" dirty="0" smtClean="0"/>
              <a:t>ROI With Measurable Outcomes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Agenda Drivers</a:t>
            </a:r>
          </a:p>
          <a:p>
            <a:r>
              <a:rPr lang="en-US" dirty="0" smtClean="0"/>
              <a:t>Not Defining The Problems To Solve</a:t>
            </a:r>
          </a:p>
          <a:p>
            <a:r>
              <a:rPr lang="en-US" dirty="0" smtClean="0"/>
              <a:t>Lack Of Performance Expectations Across A Continuum</a:t>
            </a:r>
          </a:p>
          <a:p>
            <a:r>
              <a:rPr lang="en-US" dirty="0" smtClean="0"/>
              <a:t>Ambiguous Performance Measures</a:t>
            </a:r>
          </a:p>
          <a:p>
            <a:r>
              <a:rPr lang="en-US" dirty="0" smtClean="0"/>
              <a:t>Testing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10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ROI With Measurable Outcomes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427568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0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 Know The Educational Gap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752234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09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Example ROI Outcomes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490" y="1905000"/>
            <a:ext cx="6777317" cy="4165600"/>
          </a:xfrm>
        </p:spPr>
        <p:txBody>
          <a:bodyPr>
            <a:normAutofit fontScale="40000" lnSpcReduction="20000"/>
          </a:bodyPr>
          <a:lstStyle/>
          <a:p>
            <a:pPr marL="68580" indent="0">
              <a:buNone/>
            </a:pPr>
            <a:r>
              <a:rPr lang="en-US" sz="4000" dirty="0">
                <a:latin typeface="+mj-lt"/>
              </a:rPr>
              <a:t>Dartmouth-Hitchcock Medical Center integrated simulation </a:t>
            </a:r>
            <a:r>
              <a:rPr lang="en-US" sz="4000" dirty="0" smtClean="0">
                <a:latin typeface="+mj-lt"/>
              </a:rPr>
              <a:t>with competency </a:t>
            </a:r>
            <a:r>
              <a:rPr lang="en-US" sz="4000" dirty="0">
                <a:latin typeface="+mj-lt"/>
              </a:rPr>
              <a:t>development in nurse residency program</a:t>
            </a:r>
          </a:p>
          <a:p>
            <a:endParaRPr lang="en-US" sz="4000" dirty="0">
              <a:latin typeface="+mj-lt"/>
            </a:endParaRPr>
          </a:p>
          <a:p>
            <a:r>
              <a:rPr lang="en-US" sz="4000" dirty="0">
                <a:latin typeface="+mj-lt"/>
              </a:rPr>
              <a:t>• Decreased nurse turnover by 70 percent</a:t>
            </a:r>
          </a:p>
          <a:p>
            <a:endParaRPr lang="en-US" sz="4000" dirty="0">
              <a:latin typeface="+mj-lt"/>
            </a:endParaRPr>
          </a:p>
          <a:p>
            <a:r>
              <a:rPr lang="en-US" sz="4000" dirty="0">
                <a:latin typeface="+mj-lt"/>
              </a:rPr>
              <a:t>• Increased retention by nearly 50 percent after 18 months</a:t>
            </a:r>
          </a:p>
          <a:p>
            <a:endParaRPr lang="en-US" sz="4000" dirty="0">
              <a:latin typeface="+mj-lt"/>
            </a:endParaRPr>
          </a:p>
          <a:p>
            <a:r>
              <a:rPr lang="en-US" sz="4000" dirty="0">
                <a:latin typeface="+mj-lt"/>
              </a:rPr>
              <a:t>• Decreased vacancy rate to 3 percent</a:t>
            </a:r>
          </a:p>
          <a:p>
            <a:endParaRPr lang="en-US" sz="4000" dirty="0">
              <a:latin typeface="+mj-lt"/>
            </a:endParaRPr>
          </a:p>
          <a:p>
            <a:r>
              <a:rPr lang="en-US" sz="4000" dirty="0">
                <a:latin typeface="+mj-lt"/>
              </a:rPr>
              <a:t>• Decreased length of orientation </a:t>
            </a:r>
          </a:p>
          <a:p>
            <a:pPr marL="68580" indent="0">
              <a:buNone/>
            </a:pPr>
            <a:r>
              <a:rPr lang="en-US" sz="4000" dirty="0">
                <a:latin typeface="+mj-lt"/>
              </a:rPr>
              <a:t> </a:t>
            </a:r>
            <a:r>
              <a:rPr lang="en-US" sz="4000" dirty="0" smtClean="0">
                <a:latin typeface="+mj-lt"/>
              </a:rPr>
              <a:t>        - </a:t>
            </a:r>
            <a:r>
              <a:rPr lang="en-US" sz="4000" dirty="0">
                <a:latin typeface="+mj-lt"/>
              </a:rPr>
              <a:t>Med/</a:t>
            </a:r>
            <a:r>
              <a:rPr lang="en-US" sz="4000" dirty="0" err="1">
                <a:latin typeface="+mj-lt"/>
              </a:rPr>
              <a:t>Surg</a:t>
            </a:r>
            <a:r>
              <a:rPr lang="en-US" sz="4000" dirty="0">
                <a:latin typeface="+mj-lt"/>
              </a:rPr>
              <a:t> from 26 weeks average to 14 weeks average </a:t>
            </a:r>
          </a:p>
          <a:p>
            <a:pPr marL="68580" indent="0">
              <a:buNone/>
            </a:pPr>
            <a:r>
              <a:rPr lang="en-US" sz="4000" dirty="0">
                <a:latin typeface="+mj-lt"/>
              </a:rPr>
              <a:t> </a:t>
            </a:r>
            <a:r>
              <a:rPr lang="en-US" sz="4000" dirty="0" smtClean="0">
                <a:latin typeface="+mj-lt"/>
              </a:rPr>
              <a:t>        - </a:t>
            </a:r>
            <a:r>
              <a:rPr lang="en-US" sz="4000" dirty="0">
                <a:latin typeface="+mj-lt"/>
              </a:rPr>
              <a:t>Critical Care from 32 weeks average to 22 weeks average</a:t>
            </a:r>
          </a:p>
          <a:p>
            <a:pPr marL="68580" indent="0">
              <a:buNone/>
            </a:pPr>
            <a:r>
              <a:rPr lang="en-US" sz="4000" dirty="0">
                <a:latin typeface="+mj-lt"/>
              </a:rPr>
              <a:t> </a:t>
            </a:r>
            <a:r>
              <a:rPr lang="en-US" sz="4000" dirty="0" smtClean="0">
                <a:latin typeface="+mj-lt"/>
              </a:rPr>
              <a:t>        - </a:t>
            </a:r>
            <a:r>
              <a:rPr lang="en-US" sz="4000" dirty="0">
                <a:latin typeface="+mj-lt"/>
              </a:rPr>
              <a:t>NICU from 34 weeks average to 24 weeks average </a:t>
            </a:r>
          </a:p>
          <a:p>
            <a:endParaRPr lang="en-US" dirty="0">
              <a:latin typeface="+mj-lt"/>
            </a:endParaRPr>
          </a:p>
          <a:p>
            <a:pPr marL="68580" indent="0">
              <a:buNone/>
            </a:pPr>
            <a:endParaRPr lang="en-US" sz="1400" dirty="0" smtClean="0">
              <a:latin typeface="+mj-lt"/>
            </a:endParaRPr>
          </a:p>
          <a:p>
            <a:pPr marL="68580" indent="0">
              <a:buNone/>
            </a:pPr>
            <a:endParaRPr lang="en-US" sz="3000" dirty="0">
              <a:latin typeface="+mj-lt"/>
            </a:endParaRPr>
          </a:p>
          <a:p>
            <a:pPr marL="68580" indent="0">
              <a:buNone/>
            </a:pPr>
            <a:r>
              <a:rPr lang="en-US" sz="3000" dirty="0" smtClean="0">
                <a:latin typeface="+mj-lt"/>
              </a:rPr>
              <a:t>Excerpts </a:t>
            </a:r>
            <a:r>
              <a:rPr lang="en-US" sz="3000" dirty="0">
                <a:latin typeface="+mj-lt"/>
              </a:rPr>
              <a:t>from Mary </a:t>
            </a:r>
            <a:r>
              <a:rPr lang="en-US" sz="3000" dirty="0" smtClean="0">
                <a:latin typeface="+mj-lt"/>
              </a:rPr>
              <a:t>Patterson’s </a:t>
            </a:r>
            <a:r>
              <a:rPr lang="en-US" sz="3000" dirty="0">
                <a:latin typeface="+mj-lt"/>
              </a:rPr>
              <a:t>9/21/07 Grand Rounds Video </a:t>
            </a:r>
            <a:r>
              <a:rPr lang="ja-JP" altLang="en-US" sz="3000" dirty="0">
                <a:latin typeface="+mj-lt"/>
              </a:rPr>
              <a:t>“</a:t>
            </a:r>
            <a:r>
              <a:rPr lang="en-US" sz="3000" dirty="0">
                <a:latin typeface="+mj-lt"/>
              </a:rPr>
              <a:t>Medical Simulation: Current State and Future Direction.</a:t>
            </a:r>
            <a:r>
              <a:rPr lang="ja-JP" altLang="en-US" sz="1400" dirty="0">
                <a:latin typeface="+mj-lt"/>
              </a:rPr>
              <a:t>”</a:t>
            </a:r>
            <a:endParaRPr lang="en-US" sz="1400" dirty="0">
              <a:latin typeface="+mj-lt"/>
            </a:endParaRPr>
          </a:p>
          <a:p>
            <a:endParaRPr lang="en-US" sz="1400" dirty="0">
              <a:latin typeface="+mj-lt"/>
            </a:endParaRP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33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00433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Example ROI Outcomes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University of Pittsburgh airway management mishap claims have decreased from an average of 24 per year to less than 10    </a:t>
            </a:r>
          </a:p>
          <a:p>
            <a:pPr>
              <a:buNone/>
            </a:pP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Harvard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noted a 50% decrease in malpractice claims for anesthesiologists that have attended a simulation-based risk reduction course</a:t>
            </a:r>
          </a:p>
          <a:p>
            <a:pPr>
              <a:buNone/>
            </a:pPr>
            <a:endParaRPr lang="en-US" dirty="0" smtClean="0">
              <a:latin typeface="+mj-lt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Beth Israel in Boston decreased the number of adverse events in obstetrics by 50% since they instituted a simulation-based risk reduction program</a:t>
            </a:r>
          </a:p>
          <a:p>
            <a:pPr>
              <a:buNone/>
            </a:pPr>
            <a:endParaRPr lang="en-US" sz="2000" dirty="0">
              <a:latin typeface="+mj-lt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US" sz="1400" dirty="0">
                <a:latin typeface="+mj-lt"/>
                <a:ea typeface="ＭＳ Ｐゴシック" charset="0"/>
                <a:cs typeface="ＭＳ Ｐゴシック" charset="0"/>
              </a:rPr>
              <a:t>Excerpts from Mary Patterson</a:t>
            </a:r>
            <a:r>
              <a:rPr lang="ja-JP" altLang="en-US" sz="1400" dirty="0">
                <a:latin typeface="+mj-lt"/>
                <a:ea typeface="ＭＳ Ｐゴシック" charset="0"/>
                <a:cs typeface="ＭＳ Ｐゴシック" charset="0"/>
              </a:rPr>
              <a:t>’</a:t>
            </a:r>
            <a:r>
              <a:rPr lang="en-US" sz="1400" dirty="0">
                <a:latin typeface="+mj-lt"/>
                <a:ea typeface="ＭＳ Ｐゴシック" charset="0"/>
                <a:cs typeface="ＭＳ Ｐゴシック" charset="0"/>
              </a:rPr>
              <a:t>s 9/21/07 Grand Rounds Video </a:t>
            </a:r>
            <a:r>
              <a:rPr lang="ja-JP" altLang="en-US" sz="1400" dirty="0">
                <a:latin typeface="+mj-lt"/>
                <a:ea typeface="ＭＳ Ｐゴシック" charset="0"/>
                <a:cs typeface="ＭＳ Ｐゴシック" charset="0"/>
              </a:rPr>
              <a:t>“</a:t>
            </a:r>
            <a:r>
              <a:rPr lang="en-US" sz="1400" dirty="0">
                <a:latin typeface="+mj-lt"/>
                <a:ea typeface="ＭＳ Ｐゴシック" charset="0"/>
                <a:cs typeface="ＭＳ Ｐゴシック" charset="0"/>
              </a:rPr>
              <a:t>Medical Simulation: Current State and Future Direction.</a:t>
            </a:r>
            <a:r>
              <a:rPr lang="ja-JP" altLang="en-US" sz="1400" dirty="0">
                <a:latin typeface="+mj-lt"/>
                <a:ea typeface="ＭＳ Ｐゴシック" charset="0"/>
                <a:cs typeface="ＭＳ Ｐゴシック" charset="0"/>
              </a:rPr>
              <a:t>”</a:t>
            </a:r>
            <a:endParaRPr lang="en-US" sz="1400" dirty="0">
              <a:latin typeface="+mj-lt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US" sz="1400" dirty="0">
                <a:latin typeface="+mj-lt"/>
                <a:ea typeface="ＭＳ Ｐゴシック" charset="0"/>
                <a:cs typeface="ＭＳ Ｐゴシック" charset="0"/>
              </a:rPr>
              <a:t> Michael </a:t>
            </a:r>
            <a:r>
              <a:rPr lang="en-US" sz="1400" dirty="0" err="1">
                <a:latin typeface="+mj-lt"/>
                <a:ea typeface="ＭＳ Ｐゴシック" charset="0"/>
                <a:cs typeface="ＭＳ Ｐゴシック" charset="0"/>
              </a:rPr>
              <a:t>DeVita</a:t>
            </a:r>
            <a:r>
              <a:rPr lang="en-US" sz="1400" dirty="0">
                <a:latin typeface="+mj-lt"/>
                <a:ea typeface="ＭＳ Ｐゴシック" charset="0"/>
                <a:cs typeface="ＭＳ Ｐゴシック" charset="0"/>
              </a:rPr>
              <a:t>, University of Pittsburgh, Wiser Center,           Luke Soto. Harvard Risk Management Foundation</a:t>
            </a:r>
          </a:p>
          <a:p>
            <a:endParaRPr lang="en-US" sz="2800" dirty="0">
              <a:latin typeface="+mj-lt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66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Tips For Success</a:t>
            </a:r>
            <a:br>
              <a:rPr lang="en-US" sz="3200" dirty="0" smtClean="0"/>
            </a:br>
            <a:r>
              <a:rPr lang="en-US" sz="3200" dirty="0" smtClean="0"/>
              <a:t>ROI With Measurable Outcomes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614168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91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14 at 4.42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65100"/>
            <a:ext cx="8382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03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14 at 4.43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3" y="241300"/>
            <a:ext cx="7963215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54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14 at 4.3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9073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56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cs typeface="Arial Narrow"/>
              </a:rPr>
              <a:t>IPCM Scenario Outcome Dashboard</a:t>
            </a:r>
            <a:endParaRPr lang="en-US" sz="4000" dirty="0">
              <a:cs typeface="Arial Narrow"/>
            </a:endParaRPr>
          </a:p>
        </p:txBody>
      </p:sp>
      <p:pic>
        <p:nvPicPr>
          <p:cNvPr id="4" name="Content Placeholder 3" descr="Screen Shot 2012-01-15 at 9.57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r="1104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latin typeface="Arial Narrow"/>
                <a:cs typeface="Arial Narrow"/>
              </a:rPr>
              <a:t>Copyright Performance Gap Solutions 2012</a:t>
            </a:r>
            <a:endParaRPr lang="en-US" sz="1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92622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For Success</a:t>
            </a:r>
            <a:br>
              <a:rPr lang="en-US" dirty="0" smtClean="0"/>
            </a:br>
            <a:r>
              <a:rPr lang="en-US" dirty="0" smtClean="0"/>
              <a:t>Motivators For Buy In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778797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37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For Success</a:t>
            </a:r>
            <a:br>
              <a:rPr lang="en-US" dirty="0" smtClean="0"/>
            </a:br>
            <a:r>
              <a:rPr lang="en-US" dirty="0" smtClean="0"/>
              <a:t>Motivators For Buy In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623513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597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For Success</a:t>
            </a:r>
            <a:br>
              <a:rPr lang="en-US" dirty="0" smtClean="0"/>
            </a:br>
            <a:r>
              <a:rPr lang="en-US" dirty="0" smtClean="0"/>
              <a:t>Implementation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126251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6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 Know The Practice Gap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447643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1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For Success</a:t>
            </a:r>
            <a:br>
              <a:rPr lang="en-US" dirty="0" smtClean="0"/>
            </a:br>
            <a:r>
              <a:rPr lang="en-US" dirty="0" smtClean="0"/>
              <a:t>Implementation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763435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06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For Success</a:t>
            </a:r>
            <a:br>
              <a:rPr lang="en-US" dirty="0" smtClean="0"/>
            </a:br>
            <a:r>
              <a:rPr lang="en-US" dirty="0" smtClean="0"/>
              <a:t>Implementation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739676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17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75736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418303"/>
              </p:ext>
            </p:extLst>
          </p:nvPr>
        </p:nvGraphicFramePr>
        <p:xfrm>
          <a:off x="1043492" y="1943100"/>
          <a:ext cx="6777317" cy="3889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563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About The Methodology Not The Technology</a:t>
            </a:r>
          </a:p>
          <a:p>
            <a:r>
              <a:rPr lang="en-US" dirty="0" smtClean="0"/>
              <a:t>Methodology Impacts Planning</a:t>
            </a:r>
          </a:p>
          <a:p>
            <a:r>
              <a:rPr lang="en-US" dirty="0" smtClean="0"/>
              <a:t>Planning Impacts Outcomes</a:t>
            </a:r>
          </a:p>
          <a:p>
            <a:r>
              <a:rPr lang="en-US" dirty="0" smtClean="0"/>
              <a:t>Outcomes Support Sustainability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 Know What We Want 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110158"/>
              </p:ext>
            </p:extLst>
          </p:nvPr>
        </p:nvGraphicFramePr>
        <p:xfrm>
          <a:off x="1043492" y="2323652"/>
          <a:ext cx="7024742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1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Outcomes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546680"/>
              </p:ext>
            </p:extLst>
          </p:nvPr>
        </p:nvGraphicFramePr>
        <p:xfrm>
          <a:off x="508000" y="1909921"/>
          <a:ext cx="7962900" cy="469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364" name="Rectangle 5"/>
          <p:cNvSpPr>
            <a:spLocks noChangeArrowheads="1"/>
          </p:cNvSpPr>
          <p:nvPr/>
        </p:nvSpPr>
        <p:spPr bwMode="auto">
          <a:xfrm>
            <a:off x="1143000" y="1957388"/>
            <a:ext cx="7010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Arial Narrow" charset="0"/>
              </a:rPr>
              <a:t>Performance Gaps Identified</a:t>
            </a:r>
          </a:p>
          <a:p>
            <a:r>
              <a:rPr lang="en-US" sz="2800">
                <a:latin typeface="Arial Narrow" charset="0"/>
              </a:rPr>
              <a:t>Performance Improvement</a:t>
            </a:r>
          </a:p>
          <a:p>
            <a:r>
              <a:rPr lang="en-US" sz="2800">
                <a:latin typeface="Arial Narrow" charset="0"/>
              </a:rPr>
              <a:t>System Contributing Factors Identified</a:t>
            </a:r>
          </a:p>
          <a:p>
            <a:r>
              <a:rPr lang="en-US" sz="2800">
                <a:latin typeface="Arial Narrow" charset="0"/>
              </a:rPr>
              <a:t>System Improvement</a:t>
            </a:r>
          </a:p>
          <a:p>
            <a:r>
              <a:rPr lang="en-US" sz="2800">
                <a:latin typeface="Arial Narrow" charset="0"/>
              </a:rPr>
              <a:t>Cost Reductions</a:t>
            </a:r>
          </a:p>
          <a:p>
            <a:r>
              <a:rPr lang="en-US" sz="2800">
                <a:latin typeface="Arial Narrow" charset="0"/>
              </a:rPr>
              <a:t>Confidence</a:t>
            </a:r>
          </a:p>
          <a:p>
            <a:r>
              <a:rPr lang="en-US" sz="2800">
                <a:latin typeface="Arial Narrow" charset="0"/>
              </a:rPr>
              <a:t>Competence </a:t>
            </a:r>
          </a:p>
          <a:p>
            <a:r>
              <a:rPr lang="en-US" sz="2800">
                <a:latin typeface="Arial Narrow" charset="0"/>
              </a:rPr>
              <a:t>Satisfaction</a:t>
            </a:r>
            <a:r>
              <a:rPr lang="en-US" sz="2000">
                <a:latin typeface="Arial Narrow" charset="0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9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We Evolved Our Simulation Training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217646"/>
              </p:ext>
            </p:extLst>
          </p:nvPr>
        </p:nvGraphicFramePr>
        <p:xfrm>
          <a:off x="1043492" y="2323652"/>
          <a:ext cx="7198808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2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rocurexboxes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2" r="17532"/>
          <a:stretch>
            <a:fillRect/>
          </a:stretch>
        </p:blipFill>
        <p:spPr>
          <a:xfrm>
            <a:off x="4848225" y="2071688"/>
            <a:ext cx="3419475" cy="3494087"/>
          </a:xfrm>
        </p:spPr>
      </p:pic>
      <p:pic>
        <p:nvPicPr>
          <p:cNvPr id="7" name="Content Placeholder 6" descr="money_bag.jp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4" b="4214"/>
          <a:stretch>
            <a:fillRect/>
          </a:stretch>
        </p:blipFill>
        <p:spPr>
          <a:xfrm>
            <a:off x="952500" y="2071688"/>
            <a:ext cx="3419475" cy="3494087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1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50900"/>
            <a:ext cx="7024744" cy="1206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We Have Ended Up With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340441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Performance Gap Solutions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38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1285</TotalTime>
  <Words>1603</Words>
  <Application>Microsoft Macintosh PowerPoint</Application>
  <PresentationFormat>On-screen Show (4:3)</PresentationFormat>
  <Paragraphs>464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Austin</vt:lpstr>
      <vt:lpstr>From “Stuff” To Substance</vt:lpstr>
      <vt:lpstr>Overview</vt:lpstr>
      <vt:lpstr>We Know The Educational Gap </vt:lpstr>
      <vt:lpstr>We Know The Practice Gap</vt:lpstr>
      <vt:lpstr>We Know What We Want </vt:lpstr>
      <vt:lpstr>Outcomes</vt:lpstr>
      <vt:lpstr>So We Evolved Our Simulation Training </vt:lpstr>
      <vt:lpstr>PowerPoint Presentation</vt:lpstr>
      <vt:lpstr>What We Have Ended Up With</vt:lpstr>
      <vt:lpstr>Why Is This So Difficult?</vt:lpstr>
      <vt:lpstr>Roadblocks To Success </vt:lpstr>
      <vt:lpstr> </vt:lpstr>
      <vt:lpstr>Shared Mental Model Key Questions</vt:lpstr>
      <vt:lpstr>Shared Mental Model Key Questions</vt:lpstr>
      <vt:lpstr>Shared Mental Model Answers Impact Planning</vt:lpstr>
      <vt:lpstr>    Tips For Success Shared Mental Model</vt:lpstr>
      <vt:lpstr>Tips For Success Shared Mental Model</vt:lpstr>
      <vt:lpstr>Tips For Success Shared Mental Model</vt:lpstr>
      <vt:lpstr>  Roadblocks To Success  Operational Logistics </vt:lpstr>
      <vt:lpstr>Standardized Methodology</vt:lpstr>
      <vt:lpstr>Methodology Development</vt:lpstr>
      <vt:lpstr>Methodology Utilization</vt:lpstr>
      <vt:lpstr>Methodology Providing The Experience</vt:lpstr>
      <vt:lpstr>Methodology Basic Costs</vt:lpstr>
      <vt:lpstr>Methodology Tips Operations</vt:lpstr>
      <vt:lpstr>Methodology Tips  Provider Training</vt:lpstr>
      <vt:lpstr>Methodology Tips Provider Training</vt:lpstr>
      <vt:lpstr>Roadblocks To Success ROI With Measurable Outcomes</vt:lpstr>
      <vt:lpstr>ROI With Measurable Outcomes </vt:lpstr>
      <vt:lpstr>Example ROI Outcomes </vt:lpstr>
      <vt:lpstr>Example ROI Outcomes </vt:lpstr>
      <vt:lpstr>Tips For Success ROI With Measurable Outcomes</vt:lpstr>
      <vt:lpstr>PowerPoint Presentation</vt:lpstr>
      <vt:lpstr>PowerPoint Presentation</vt:lpstr>
      <vt:lpstr>PowerPoint Presentation</vt:lpstr>
      <vt:lpstr>IPCM Scenario Outcome Dashboard</vt:lpstr>
      <vt:lpstr>Tips For Success Motivators For Buy In </vt:lpstr>
      <vt:lpstr>Tips For Success Motivators For Buy In</vt:lpstr>
      <vt:lpstr>Tips For Success Implementation</vt:lpstr>
      <vt:lpstr>Tips For Success Implementation</vt:lpstr>
      <vt:lpstr>Tips For Success Implementation</vt:lpstr>
      <vt:lpstr>PowerPoint Presentation</vt:lpstr>
      <vt:lpstr>Summary </vt:lpstr>
    </vt:vector>
  </TitlesOfParts>
  <Company>Performance Gap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Kleinman</dc:creator>
  <cp:lastModifiedBy>Jane Kleinman</cp:lastModifiedBy>
  <cp:revision>112</cp:revision>
  <dcterms:created xsi:type="dcterms:W3CDTF">2012-10-13T16:57:09Z</dcterms:created>
  <dcterms:modified xsi:type="dcterms:W3CDTF">2012-10-17T00:22:10Z</dcterms:modified>
</cp:coreProperties>
</file>