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68" r:id="rId6"/>
    <p:sldId id="269" r:id="rId7"/>
    <p:sldId id="264" r:id="rId8"/>
    <p:sldId id="267" r:id="rId9"/>
    <p:sldId id="263" r:id="rId10"/>
    <p:sldId id="271" r:id="rId11"/>
    <p:sldId id="262" r:id="rId12"/>
    <p:sldId id="260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98B70-CAC4-CC41-AE14-2100CD84144B}" type="datetimeFigureOut">
              <a:rPr lang="en-US" smtClean="0"/>
              <a:t>10/13/12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3EE8E-98F8-C147-9E46-E06522C7C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EE8E-98F8-C147-9E46-E06522C7C3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3EE8E-98F8-C147-9E46-E06522C7C3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CEC14D-C7CA-A540-8514-FED93D4E2265}" type="datetimeFigureOut">
              <a:rPr lang="en-US" smtClean="0"/>
              <a:pPr/>
              <a:t>10/13/12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01D0BA-6780-7D4F-B482-BD1F0CD9E12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hyperlink" Target="http://youtu.be/7MCZoTfe98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158240"/>
            <a:ext cx="6600444" cy="9652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Business Development</a:t>
            </a:r>
            <a:br>
              <a:rPr lang="en-US" u="sng" dirty="0" smtClean="0"/>
            </a:br>
            <a:r>
              <a:rPr lang="en-US" u="sng" dirty="0" smtClean="0"/>
              <a:t>for Revenue Generation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548" y="2123440"/>
            <a:ext cx="7854696" cy="609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Developing a profitable Healthcare Simulation Center </a:t>
            </a:r>
          </a:p>
          <a:p>
            <a:pPr algn="ctr"/>
            <a:r>
              <a:rPr lang="en-US" dirty="0" smtClean="0"/>
              <a:t>for long-term program success.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908" y="3154789"/>
            <a:ext cx="197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Lance Baily  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48" y="4258826"/>
            <a:ext cx="5774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Sim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Tech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Program Administrator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Consultant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Entrepreneur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Money-in-medicin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3154789"/>
            <a:ext cx="4099396" cy="273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74236" y="1003468"/>
            <a:ext cx="7854696" cy="609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Traditional Marketing</a:t>
            </a:r>
          </a:p>
          <a:p>
            <a:endParaRPr lang="en-US" dirty="0"/>
          </a:p>
        </p:txBody>
      </p:sp>
      <p:pic>
        <p:nvPicPr>
          <p:cNvPr id="7" name="Picture 6" descr="Back_Oct_15_1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75" y="1776689"/>
            <a:ext cx="6599861" cy="448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43505" y="753613"/>
            <a:ext cx="7854696" cy="609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Online Marketing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9722" y="1491033"/>
            <a:ext cx="5774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Video, Video, Video – A million words!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Brochures + graphic design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Website Analytics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email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marketing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Testimonials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Key information, FAQs,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redirects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Check out CSCLV website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Incentives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Internet-Marketing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26" y="3382730"/>
            <a:ext cx="4557468" cy="303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739191" y="44488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Example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: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CSCLV "All-in"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051" y="985260"/>
            <a:ext cx="7854696" cy="609600"/>
          </a:xfrm>
        </p:spPr>
        <p:txBody>
          <a:bodyPr/>
          <a:lstStyle/>
          <a:p>
            <a:r>
              <a:rPr lang="en-US" dirty="0" smtClean="0"/>
              <a:t>Pilot ahead -&gt; Start </a:t>
            </a:r>
            <a:r>
              <a:rPr lang="en-US" dirty="0" smtClean="0"/>
              <a:t>small, and get them hooked!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4644" y="1606396"/>
            <a:ext cx="5774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Provide initial low-cost training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opportunities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Take what you can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get but…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Who can you help the most, the fastest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Build &amp; test your program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Remember customer service: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Catering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Parking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Access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Breaks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Printed resources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Prizes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Reflect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Pre &amp; Post Survey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Grab testimonials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Record interviews</a:t>
            </a:r>
          </a:p>
        </p:txBody>
      </p:sp>
      <p:pic>
        <p:nvPicPr>
          <p:cNvPr id="7" name="Picture 6" descr="Floris false albacore Sept 28, 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649" y="3250641"/>
            <a:ext cx="4216459" cy="3162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12704" y="751580"/>
            <a:ext cx="7854696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Expand and Start Saying “No”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7575" y="1215426"/>
            <a:ext cx="808160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Learn to Walk away (remember 30% minimum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Spend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less time on 1 day trainings.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Catch bigger fish by negotiating Rates for “Bulk Buys” 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Bring in extra hands on deck.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Customer service is key : Holding easier than building anew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Require: 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Use of your technical staff support but…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Training programs for their clinical educators.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Set a course and navigate obstacles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GET PAID! </a:t>
            </a:r>
          </a:p>
        </p:txBody>
      </p:sp>
      <p:pic>
        <p:nvPicPr>
          <p:cNvPr id="10" name="Picture 9" descr="1102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5" y="3725583"/>
            <a:ext cx="4480001" cy="298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780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69821" y="928859"/>
            <a:ext cx="7854696" cy="609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Learn and improve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0892" y="1854962"/>
            <a:ext cx="577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Survey and accept criticism: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worked, what didn’t?</a:t>
            </a:r>
          </a:p>
        </p:txBody>
      </p:sp>
      <p:pic>
        <p:nvPicPr>
          <p:cNvPr id="5" name="Picture 4" descr="improving-self-esteem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43" y="2886929"/>
            <a:ext cx="3303075" cy="3293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3364" y="933486"/>
            <a:ext cx="9140621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Why develop external business contracts?</a:t>
            </a:r>
            <a:endParaRPr lang="en-US" sz="3600" dirty="0"/>
          </a:p>
        </p:txBody>
      </p:sp>
      <p:pic>
        <p:nvPicPr>
          <p:cNvPr id="9" name="Picture 8" descr="appleii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8" y="2002551"/>
            <a:ext cx="5422900" cy="387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6960"/>
            <a:ext cx="8827792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Did you know you already run a business?</a:t>
            </a:r>
            <a:endParaRPr lang="en-US" sz="3600" dirty="0"/>
          </a:p>
        </p:txBody>
      </p:sp>
      <p:pic>
        <p:nvPicPr>
          <p:cNvPr id="7" name="Picture 6" descr="DownloadedFi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239" y="2499360"/>
            <a:ext cx="4263788" cy="283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aha-moment-insight_artic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" y="2133600"/>
            <a:ext cx="2414150" cy="361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663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_path_road-less-travele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2" y="965525"/>
            <a:ext cx="8241284" cy="549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9232" y="1304098"/>
            <a:ext cx="8425969" cy="819092"/>
          </a:xfrm>
        </p:spPr>
        <p:txBody>
          <a:bodyPr/>
          <a:lstStyle/>
          <a:p>
            <a:r>
              <a:rPr lang="en-US" sz="3200" dirty="0" smtClean="0"/>
              <a:t>Roadmap: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7333" y="2820718"/>
            <a:ext cx="5774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Stabilize Internal Program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Identify Goals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Get Buy-In &amp; Secure Additional Resources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Assess Your Market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Develop Product &amp; Process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Demo &amp; Showcase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Advertising, Sales &amp; Marketing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Pilot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Open for Big Business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821741" y="586783"/>
            <a:ext cx="8425969" cy="819092"/>
          </a:xfrm>
        </p:spPr>
        <p:txBody>
          <a:bodyPr/>
          <a:lstStyle/>
          <a:p>
            <a:r>
              <a:rPr lang="en-US" sz="3200" dirty="0" smtClean="0"/>
              <a:t>Stabilize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0892" y="5631570"/>
            <a:ext cx="577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Ensure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ome learner quality first &amp; foremost.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Identify scheduling gaps</a:t>
            </a:r>
          </a:p>
          <a:p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N7XsF8i5uoommdfhR94Lqx7No1_500133984951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2" y="1280943"/>
            <a:ext cx="5753100" cy="351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56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80101" y="618016"/>
            <a:ext cx="8425969" cy="819092"/>
          </a:xfrm>
        </p:spPr>
        <p:txBody>
          <a:bodyPr/>
          <a:lstStyle/>
          <a:p>
            <a:r>
              <a:rPr lang="en-US" sz="3200" dirty="0" smtClean="0"/>
              <a:t>Identify Goals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0892" y="5631570"/>
            <a:ext cx="577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Long-term technology-based equipment needs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Future internal 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rogram expansion</a:t>
            </a:r>
          </a:p>
        </p:txBody>
      </p:sp>
      <p:pic>
        <p:nvPicPr>
          <p:cNvPr id="11" name="Picture 10" descr="louisiana-purchase-18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92" y="1323180"/>
            <a:ext cx="5892134" cy="4204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5252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370061" y="1199991"/>
            <a:ext cx="8425969" cy="819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But first….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80892" y="2133600"/>
            <a:ext cx="5774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Administration Buy-in &amp; permission slips</a:t>
            </a: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Additional Resources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Contracts &amp; legal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Staffing issues</a:t>
            </a:r>
          </a:p>
        </p:txBody>
      </p:sp>
      <p:pic>
        <p:nvPicPr>
          <p:cNvPr id="5" name="Picture 4" descr="contrac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03" y="3564768"/>
            <a:ext cx="5636711" cy="294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933463" y="866835"/>
            <a:ext cx="8425969" cy="819092"/>
          </a:xfrm>
        </p:spPr>
        <p:txBody>
          <a:bodyPr/>
          <a:lstStyle/>
          <a:p>
            <a:r>
              <a:rPr lang="en-US" sz="3200" dirty="0" smtClean="0"/>
              <a:t>Opportunity Assessment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482" y="1529762"/>
            <a:ext cx="672933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Who else is performing Simulation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services nearby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else do they serve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 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 do they charge?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Could you serve them better?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Who could also use Simulation? 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Local / State / Region / National / International</a:t>
            </a:r>
          </a:p>
          <a:p>
            <a:pPr lvl="2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EMS / Fire</a:t>
            </a:r>
          </a:p>
          <a:p>
            <a:pPr lvl="2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Air Transport Service</a:t>
            </a:r>
          </a:p>
          <a:p>
            <a:pPr lvl="2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Hospitals / Medical Centers</a:t>
            </a:r>
          </a:p>
          <a:p>
            <a:pPr lvl="2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Military Bases</a:t>
            </a:r>
          </a:p>
          <a:p>
            <a:pPr lvl="2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Research Grants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Others who could use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simulation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facility?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Media Productions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Simulation Staff Training days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Conference Hosting 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Vendors</a:t>
            </a:r>
          </a:p>
          <a:p>
            <a:pPr lvl="2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Product testing &amp; demos</a:t>
            </a:r>
          </a:p>
          <a:p>
            <a:pPr lvl="2">
              <a:buFont typeface="Arial"/>
              <a:buChar char="•"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Regional Meetings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 descr="spyglass-l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7" y="3300178"/>
            <a:ext cx="3314049" cy="2485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74236" y="1003468"/>
            <a:ext cx="7854696" cy="609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Traditional Marketing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5516" y="3427886"/>
            <a:ext cx="5774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Open Houses &amp; Tours!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Conference presence 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Flyers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Letter campaigns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Word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of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Mouth</a:t>
            </a:r>
            <a:endParaRPr lang="en-US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0603" y="1855687"/>
            <a:ext cx="6756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Study Sales copy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(Competition &amp; advertisements for products you use)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Pitching &amp; Taglines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Short, Detailed &amp; Perspective driven</a:t>
            </a:r>
          </a:p>
          <a:p>
            <a:pPr lvl="1">
              <a:buFont typeface="Arial"/>
              <a:buChar char="•"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Leaders, paragraphs and bullet points</a:t>
            </a:r>
          </a:p>
        </p:txBody>
      </p:sp>
      <p:pic>
        <p:nvPicPr>
          <p:cNvPr id="11" name="Picture 10" descr="megaphon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87" y="3513608"/>
            <a:ext cx="5454909" cy="2959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1584</TotalTime>
  <Words>510</Words>
  <Application>Microsoft Macintosh PowerPoint</Application>
  <PresentationFormat>On-screen Show (4:3)</PresentationFormat>
  <Paragraphs>104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Business Development for Revenue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-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 You The Money!</dc:title>
  <dc:creator>J H</dc:creator>
  <cp:lastModifiedBy>Lance</cp:lastModifiedBy>
  <cp:revision>18</cp:revision>
  <dcterms:created xsi:type="dcterms:W3CDTF">2011-12-12T03:55:10Z</dcterms:created>
  <dcterms:modified xsi:type="dcterms:W3CDTF">2012-10-13T22:39:07Z</dcterms:modified>
</cp:coreProperties>
</file>